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9" r:id="rId4"/>
    <p:sldId id="261" r:id="rId5"/>
    <p:sldId id="262" r:id="rId6"/>
    <p:sldId id="264" r:id="rId7"/>
    <p:sldId id="270" r:id="rId8"/>
    <p:sldId id="265" r:id="rId9"/>
    <p:sldId id="268" r:id="rId10"/>
    <p:sldId id="269" r:id="rId11"/>
    <p:sldId id="271" r:id="rId12"/>
    <p:sldId id="273" r:id="rId13"/>
    <p:sldId id="274" r:id="rId14"/>
    <p:sldId id="267" r:id="rId15"/>
    <p:sldId id="276" r:id="rId16"/>
    <p:sldId id="275" r:id="rId17"/>
    <p:sldId id="272" r:id="rId18"/>
    <p:sldId id="278" r:id="rId19"/>
    <p:sldId id="277" r:id="rId20"/>
    <p:sldId id="266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EAA80-9568-4D79-B3DE-D3AC66929234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811128BA-BFCF-47B3-8AA3-5E1D2F5B2621}">
      <dgm:prSet phldrT="[Texto]" custT="1"/>
      <dgm:spPr/>
      <dgm:t>
        <a:bodyPr/>
        <a:lstStyle/>
        <a:p>
          <a:r>
            <a:rPr lang="es-CL" sz="2400" dirty="0">
              <a:solidFill>
                <a:schemeClr val="accent1">
                  <a:lumMod val="75000"/>
                </a:schemeClr>
              </a:solidFill>
            </a:rPr>
            <a:t>Día </a:t>
          </a:r>
          <a:r>
            <a:rPr lang="es-CL" sz="2400" dirty="0">
              <a:solidFill>
                <a:srgbClr val="FF0000"/>
              </a:solidFill>
            </a:rPr>
            <a:t>1</a:t>
          </a:r>
          <a:r>
            <a:rPr lang="es-CL" sz="2400" dirty="0">
              <a:solidFill>
                <a:schemeClr val="accent1">
                  <a:lumMod val="75000"/>
                </a:schemeClr>
              </a:solidFill>
            </a:rPr>
            <a:t> del Proyecto</a:t>
          </a:r>
        </a:p>
      </dgm:t>
    </dgm:pt>
    <dgm:pt modelId="{D65ABFB2-4CDD-4FBD-8DDB-E7161B482212}" type="parTrans" cxnId="{0E4AEC0A-ECB7-4104-9A10-F19878C32E73}">
      <dgm:prSet/>
      <dgm:spPr/>
      <dgm:t>
        <a:bodyPr/>
        <a:lstStyle/>
        <a:p>
          <a:endParaRPr lang="es-CL"/>
        </a:p>
      </dgm:t>
    </dgm:pt>
    <dgm:pt modelId="{068B2A98-8EAE-46C1-A1F3-F86C00D66F5D}" type="sibTrans" cxnId="{0E4AEC0A-ECB7-4104-9A10-F19878C32E73}">
      <dgm:prSet/>
      <dgm:spPr/>
      <dgm:t>
        <a:bodyPr/>
        <a:lstStyle/>
        <a:p>
          <a:endParaRPr lang="es-CL"/>
        </a:p>
      </dgm:t>
    </dgm:pt>
    <dgm:pt modelId="{04F703C4-BC5C-4DD7-8C30-CE9934207EA5}">
      <dgm:prSet phldrT="[Texto]" custT="1"/>
      <dgm:spPr/>
      <dgm:t>
        <a:bodyPr/>
        <a:lstStyle/>
        <a:p>
          <a:r>
            <a:rPr lang="es-CL" sz="2000" dirty="0">
              <a:solidFill>
                <a:srgbClr val="0070C0"/>
              </a:solidFill>
            </a:rPr>
            <a:t>Día de recepción de los recursos </a:t>
          </a:r>
        </a:p>
      </dgm:t>
    </dgm:pt>
    <dgm:pt modelId="{AEE77945-16DE-498E-A550-279CCBC878D5}" type="parTrans" cxnId="{65FBB203-B396-4B46-8BAE-EF78BBE6E2BE}">
      <dgm:prSet/>
      <dgm:spPr/>
      <dgm:t>
        <a:bodyPr/>
        <a:lstStyle/>
        <a:p>
          <a:endParaRPr lang="es-CL"/>
        </a:p>
      </dgm:t>
    </dgm:pt>
    <dgm:pt modelId="{6DE624C3-A777-46EE-AAB3-34BD0B1F00F2}" type="sibTrans" cxnId="{65FBB203-B396-4B46-8BAE-EF78BBE6E2BE}">
      <dgm:prSet/>
      <dgm:spPr/>
      <dgm:t>
        <a:bodyPr/>
        <a:lstStyle/>
        <a:p>
          <a:endParaRPr lang="es-CL"/>
        </a:p>
      </dgm:t>
    </dgm:pt>
    <dgm:pt modelId="{887BBA73-9412-49D6-B07D-DAD82E4D9FD0}">
      <dgm:prSet phldrT="[Texto]" custT="1"/>
      <dgm:spPr/>
      <dgm:t>
        <a:bodyPr/>
        <a:lstStyle/>
        <a:p>
          <a:r>
            <a:rPr lang="es-CL" sz="1600" dirty="0">
              <a:solidFill>
                <a:srgbClr val="0070C0"/>
              </a:solidFill>
            </a:rPr>
            <a:t>La transferencia de los recursos se realizará cuando este totalmente tramitado el convenio con el Ministerio</a:t>
          </a:r>
          <a:r>
            <a:rPr lang="es-CL" sz="1600" dirty="0"/>
            <a:t> </a:t>
          </a:r>
        </a:p>
      </dgm:t>
    </dgm:pt>
    <dgm:pt modelId="{5E89594F-959C-4E3F-8F52-9C07415A4FA0}" type="parTrans" cxnId="{083EC065-20B3-4D4A-B12B-CC318350FBEB}">
      <dgm:prSet/>
      <dgm:spPr/>
      <dgm:t>
        <a:bodyPr/>
        <a:lstStyle/>
        <a:p>
          <a:endParaRPr lang="es-CL"/>
        </a:p>
      </dgm:t>
    </dgm:pt>
    <dgm:pt modelId="{583BAA99-E13E-41EF-A3AA-2E4B86D70671}" type="sibTrans" cxnId="{083EC065-20B3-4D4A-B12B-CC318350FBEB}">
      <dgm:prSet/>
      <dgm:spPr/>
      <dgm:t>
        <a:bodyPr/>
        <a:lstStyle/>
        <a:p>
          <a:endParaRPr lang="es-CL"/>
        </a:p>
      </dgm:t>
    </dgm:pt>
    <dgm:pt modelId="{4CEBE7BC-0B07-4407-8890-D6620831D286}" type="pres">
      <dgm:prSet presAssocID="{899EAA80-9568-4D79-B3DE-D3AC6692923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D1102E3-80E4-43C8-9EB2-39C44CC8735B}" type="pres">
      <dgm:prSet presAssocID="{811128BA-BFCF-47B3-8AA3-5E1D2F5B2621}" presName="Accent1" presStyleCnt="0"/>
      <dgm:spPr/>
    </dgm:pt>
    <dgm:pt modelId="{69587B3D-A84C-4731-80C5-511F35D5DDD6}" type="pres">
      <dgm:prSet presAssocID="{811128BA-BFCF-47B3-8AA3-5E1D2F5B2621}" presName="Accent" presStyleLbl="node1" presStyleIdx="0" presStyleCnt="3" custScaleX="148446" custLinFactNeighborX="-5454" custLinFactNeighborY="-1547"/>
      <dgm:spPr/>
    </dgm:pt>
    <dgm:pt modelId="{CDB98114-610D-47C6-B35C-7C7C11999FD5}" type="pres">
      <dgm:prSet presAssocID="{811128BA-BFCF-47B3-8AA3-5E1D2F5B262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77AD2021-F34F-47EC-83FC-EEADBB4023B8}" type="pres">
      <dgm:prSet presAssocID="{04F703C4-BC5C-4DD7-8C30-CE9934207EA5}" presName="Accent2" presStyleCnt="0"/>
      <dgm:spPr/>
    </dgm:pt>
    <dgm:pt modelId="{5416B55D-DC56-4309-86F1-28D0EF6BAEA9}" type="pres">
      <dgm:prSet presAssocID="{04F703C4-BC5C-4DD7-8C30-CE9934207EA5}" presName="Accent" presStyleLbl="node1" presStyleIdx="1" presStyleCnt="3" custScaleX="164542" custLinFactNeighborX="-4386" custLinFactNeighborY="-11"/>
      <dgm:spPr/>
    </dgm:pt>
    <dgm:pt modelId="{4B29E8F4-8963-44E1-9081-41724D0004F1}" type="pres">
      <dgm:prSet presAssocID="{04F703C4-BC5C-4DD7-8C30-CE9934207EA5}" presName="Parent2" presStyleLbl="revTx" presStyleIdx="1" presStyleCnt="3" custScaleX="183457">
        <dgm:presLayoutVars>
          <dgm:chMax val="1"/>
          <dgm:chPref val="1"/>
          <dgm:bulletEnabled val="1"/>
        </dgm:presLayoutVars>
      </dgm:prSet>
      <dgm:spPr/>
    </dgm:pt>
    <dgm:pt modelId="{69BA6D02-B69B-409B-ABDA-34E4AE31685F}" type="pres">
      <dgm:prSet presAssocID="{887BBA73-9412-49D6-B07D-DAD82E4D9FD0}" presName="Accent3" presStyleCnt="0"/>
      <dgm:spPr/>
    </dgm:pt>
    <dgm:pt modelId="{1F40F7A5-4C88-47A3-9982-6276C9B5F33B}" type="pres">
      <dgm:prSet presAssocID="{887BBA73-9412-49D6-B07D-DAD82E4D9FD0}" presName="Accent" presStyleLbl="node1" presStyleIdx="2" presStyleCnt="3" custScaleX="172054" custScaleY="108530" custLinFactNeighborX="13103" custLinFactNeighborY="14087"/>
      <dgm:spPr/>
    </dgm:pt>
    <dgm:pt modelId="{F3EA3221-0F3A-42A9-A35F-FD3E62CE59AA}" type="pres">
      <dgm:prSet presAssocID="{887BBA73-9412-49D6-B07D-DAD82E4D9FD0}" presName="Parent3" presStyleLbl="revTx" presStyleIdx="2" presStyleCnt="3" custScaleX="206851" custScaleY="249693" custLinFactNeighborX="10337" custLinFactNeighborY="39670">
        <dgm:presLayoutVars>
          <dgm:chMax val="1"/>
          <dgm:chPref val="1"/>
          <dgm:bulletEnabled val="1"/>
        </dgm:presLayoutVars>
      </dgm:prSet>
      <dgm:spPr/>
    </dgm:pt>
  </dgm:ptLst>
  <dgm:cxnLst>
    <dgm:cxn modelId="{65FBB203-B396-4B46-8BAE-EF78BBE6E2BE}" srcId="{899EAA80-9568-4D79-B3DE-D3AC66929234}" destId="{04F703C4-BC5C-4DD7-8C30-CE9934207EA5}" srcOrd="1" destOrd="0" parTransId="{AEE77945-16DE-498E-A550-279CCBC878D5}" sibTransId="{6DE624C3-A777-46EE-AAB3-34BD0B1F00F2}"/>
    <dgm:cxn modelId="{0E4AEC0A-ECB7-4104-9A10-F19878C32E73}" srcId="{899EAA80-9568-4D79-B3DE-D3AC66929234}" destId="{811128BA-BFCF-47B3-8AA3-5E1D2F5B2621}" srcOrd="0" destOrd="0" parTransId="{D65ABFB2-4CDD-4FBD-8DDB-E7161B482212}" sibTransId="{068B2A98-8EAE-46C1-A1F3-F86C00D66F5D}"/>
    <dgm:cxn modelId="{083EC065-20B3-4D4A-B12B-CC318350FBEB}" srcId="{899EAA80-9568-4D79-B3DE-D3AC66929234}" destId="{887BBA73-9412-49D6-B07D-DAD82E4D9FD0}" srcOrd="2" destOrd="0" parTransId="{5E89594F-959C-4E3F-8F52-9C07415A4FA0}" sibTransId="{583BAA99-E13E-41EF-A3AA-2E4B86D70671}"/>
    <dgm:cxn modelId="{EA073E74-4907-44AA-B989-68BE18181BD5}" type="presOf" srcId="{811128BA-BFCF-47B3-8AA3-5E1D2F5B2621}" destId="{CDB98114-610D-47C6-B35C-7C7C11999FD5}" srcOrd="0" destOrd="0" presId="urn:microsoft.com/office/officeart/2009/layout/CircleArrowProcess"/>
    <dgm:cxn modelId="{36E44479-6EE6-4653-9F93-20256C0E68D3}" type="presOf" srcId="{899EAA80-9568-4D79-B3DE-D3AC66929234}" destId="{4CEBE7BC-0B07-4407-8890-D6620831D286}" srcOrd="0" destOrd="0" presId="urn:microsoft.com/office/officeart/2009/layout/CircleArrowProcess"/>
    <dgm:cxn modelId="{C5C5A189-77E0-46A2-9C35-E098F0DE8539}" type="presOf" srcId="{887BBA73-9412-49D6-B07D-DAD82E4D9FD0}" destId="{F3EA3221-0F3A-42A9-A35F-FD3E62CE59AA}" srcOrd="0" destOrd="0" presId="urn:microsoft.com/office/officeart/2009/layout/CircleArrowProcess"/>
    <dgm:cxn modelId="{F0E6FEAE-C4EA-4B3F-8718-F1E94D5FF485}" type="presOf" srcId="{04F703C4-BC5C-4DD7-8C30-CE9934207EA5}" destId="{4B29E8F4-8963-44E1-9081-41724D0004F1}" srcOrd="0" destOrd="0" presId="urn:microsoft.com/office/officeart/2009/layout/CircleArrowProcess"/>
    <dgm:cxn modelId="{C5249824-A8A7-46E6-9D31-3308A3159EF4}" type="presParOf" srcId="{4CEBE7BC-0B07-4407-8890-D6620831D286}" destId="{0D1102E3-80E4-43C8-9EB2-39C44CC8735B}" srcOrd="0" destOrd="0" presId="urn:microsoft.com/office/officeart/2009/layout/CircleArrowProcess"/>
    <dgm:cxn modelId="{A7AF4F0B-3EEA-404E-A7FD-9952C3A937CF}" type="presParOf" srcId="{0D1102E3-80E4-43C8-9EB2-39C44CC8735B}" destId="{69587B3D-A84C-4731-80C5-511F35D5DDD6}" srcOrd="0" destOrd="0" presId="urn:microsoft.com/office/officeart/2009/layout/CircleArrowProcess"/>
    <dgm:cxn modelId="{E10EA852-A666-4E9A-8B37-6229FD205172}" type="presParOf" srcId="{4CEBE7BC-0B07-4407-8890-D6620831D286}" destId="{CDB98114-610D-47C6-B35C-7C7C11999FD5}" srcOrd="1" destOrd="0" presId="urn:microsoft.com/office/officeart/2009/layout/CircleArrowProcess"/>
    <dgm:cxn modelId="{A2EA35A9-2388-4C9E-B2E8-543D5D581861}" type="presParOf" srcId="{4CEBE7BC-0B07-4407-8890-D6620831D286}" destId="{77AD2021-F34F-47EC-83FC-EEADBB4023B8}" srcOrd="2" destOrd="0" presId="urn:microsoft.com/office/officeart/2009/layout/CircleArrowProcess"/>
    <dgm:cxn modelId="{11A4E3F0-C01D-47C0-997D-484AC381799C}" type="presParOf" srcId="{77AD2021-F34F-47EC-83FC-EEADBB4023B8}" destId="{5416B55D-DC56-4309-86F1-28D0EF6BAEA9}" srcOrd="0" destOrd="0" presId="urn:microsoft.com/office/officeart/2009/layout/CircleArrowProcess"/>
    <dgm:cxn modelId="{1C5076FD-0D0D-4562-A31F-6891B26DFD8B}" type="presParOf" srcId="{4CEBE7BC-0B07-4407-8890-D6620831D286}" destId="{4B29E8F4-8963-44E1-9081-41724D0004F1}" srcOrd="3" destOrd="0" presId="urn:microsoft.com/office/officeart/2009/layout/CircleArrowProcess"/>
    <dgm:cxn modelId="{37EF9B6F-7C7F-4E32-B3FB-2CFCC500A35D}" type="presParOf" srcId="{4CEBE7BC-0B07-4407-8890-D6620831D286}" destId="{69BA6D02-B69B-409B-ABDA-34E4AE31685F}" srcOrd="4" destOrd="0" presId="urn:microsoft.com/office/officeart/2009/layout/CircleArrowProcess"/>
    <dgm:cxn modelId="{9A820DE1-CD74-468E-BDD6-BFAB2442112A}" type="presParOf" srcId="{69BA6D02-B69B-409B-ABDA-34E4AE31685F}" destId="{1F40F7A5-4C88-47A3-9982-6276C9B5F33B}" srcOrd="0" destOrd="0" presId="urn:microsoft.com/office/officeart/2009/layout/CircleArrowProcess"/>
    <dgm:cxn modelId="{E7A6F783-8FFC-414C-B5E5-4838F8D91B6D}" type="presParOf" srcId="{4CEBE7BC-0B07-4407-8890-D6620831D286}" destId="{F3EA3221-0F3A-42A9-A35F-FD3E62CE59A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3334B-BAAA-4504-B569-187F34163FA0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25571729-40E9-4FC9-A2A0-9A431923BCBB}">
      <dgm:prSet phldrT="[Texto]"/>
      <dgm:spPr/>
      <dgm:t>
        <a:bodyPr/>
        <a:lstStyle/>
        <a:p>
          <a:r>
            <a:rPr lang="es-CL" dirty="0"/>
            <a:t>Día 1 </a:t>
          </a:r>
        </a:p>
      </dgm:t>
    </dgm:pt>
    <dgm:pt modelId="{29811404-8298-4EE1-8313-3E5D927E706B}" type="parTrans" cxnId="{E7641FDD-5137-4CDF-A364-E9EC5EDBE4E7}">
      <dgm:prSet/>
      <dgm:spPr/>
      <dgm:t>
        <a:bodyPr/>
        <a:lstStyle/>
        <a:p>
          <a:endParaRPr lang="es-CL"/>
        </a:p>
      </dgm:t>
    </dgm:pt>
    <dgm:pt modelId="{D38DCAD0-67A8-4B38-BC22-E57D36787CBE}" type="sibTrans" cxnId="{E7641FDD-5137-4CDF-A364-E9EC5EDBE4E7}">
      <dgm:prSet/>
      <dgm:spPr/>
      <dgm:t>
        <a:bodyPr/>
        <a:lstStyle/>
        <a:p>
          <a:endParaRPr lang="es-CL"/>
        </a:p>
      </dgm:t>
    </dgm:pt>
    <dgm:pt modelId="{8E759418-8644-4C1F-AB4B-0296C0C8C84A}">
      <dgm:prSet phldrT="[Texto]" custT="1"/>
      <dgm:spPr/>
      <dgm:t>
        <a:bodyPr/>
        <a:lstStyle/>
        <a:p>
          <a:r>
            <a:rPr lang="es-CL" sz="2400" dirty="0">
              <a:solidFill>
                <a:srgbClr val="0070C0"/>
              </a:solidFill>
            </a:rPr>
            <a:t>Recepción de los Recursos</a:t>
          </a:r>
        </a:p>
      </dgm:t>
    </dgm:pt>
    <dgm:pt modelId="{AFD99F86-2D1E-4EF8-B3A5-3DC7D37F7CC3}" type="parTrans" cxnId="{FF3E745B-EF92-4FFD-BC86-BBECA76F34B2}">
      <dgm:prSet/>
      <dgm:spPr/>
      <dgm:t>
        <a:bodyPr/>
        <a:lstStyle/>
        <a:p>
          <a:endParaRPr lang="es-CL"/>
        </a:p>
      </dgm:t>
    </dgm:pt>
    <dgm:pt modelId="{F64C3E27-0D1A-4923-97ED-4F8CE512EA6B}" type="sibTrans" cxnId="{FF3E745B-EF92-4FFD-BC86-BBECA76F34B2}">
      <dgm:prSet/>
      <dgm:spPr/>
      <dgm:t>
        <a:bodyPr/>
        <a:lstStyle/>
        <a:p>
          <a:endParaRPr lang="es-CL"/>
        </a:p>
      </dgm:t>
    </dgm:pt>
    <dgm:pt modelId="{8EA07519-F6B3-4A76-A026-4DFC55FE3F5C}">
      <dgm:prSet phldrT="[Texto]"/>
      <dgm:spPr/>
      <dgm:t>
        <a:bodyPr/>
        <a:lstStyle/>
        <a:p>
          <a:r>
            <a:rPr lang="es-CL" dirty="0"/>
            <a:t>15 días corridos</a:t>
          </a:r>
        </a:p>
      </dgm:t>
    </dgm:pt>
    <dgm:pt modelId="{719022D7-BCE0-4FB5-8398-2BDD66D5B5C6}" type="parTrans" cxnId="{FEF97CE0-D630-4B22-BF7C-5C5CB0D6058F}">
      <dgm:prSet/>
      <dgm:spPr/>
      <dgm:t>
        <a:bodyPr/>
        <a:lstStyle/>
        <a:p>
          <a:endParaRPr lang="es-CL"/>
        </a:p>
      </dgm:t>
    </dgm:pt>
    <dgm:pt modelId="{8DAA5990-7F48-45A4-B4CF-05C12D783553}" type="sibTrans" cxnId="{FEF97CE0-D630-4B22-BF7C-5C5CB0D6058F}">
      <dgm:prSet/>
      <dgm:spPr/>
      <dgm:t>
        <a:bodyPr/>
        <a:lstStyle/>
        <a:p>
          <a:endParaRPr lang="es-CL"/>
        </a:p>
      </dgm:t>
    </dgm:pt>
    <dgm:pt modelId="{799BBF80-78CD-4A83-95D2-6AA40F495950}">
      <dgm:prSet phldrT="[Texto]"/>
      <dgm:spPr/>
      <dgm:t>
        <a:bodyPr/>
        <a:lstStyle/>
        <a:p>
          <a:r>
            <a:rPr lang="es-CL" sz="1300" b="1" dirty="0">
              <a:solidFill>
                <a:srgbClr val="0070C0"/>
              </a:solidFill>
            </a:rPr>
            <a:t>ENVIAR:</a:t>
          </a:r>
        </a:p>
      </dgm:t>
    </dgm:pt>
    <dgm:pt modelId="{6E5CDF7B-DB97-4C0C-9F09-887F767EE553}" type="parTrans" cxnId="{DD5A55B5-53A8-4AFC-B176-198F5127A975}">
      <dgm:prSet/>
      <dgm:spPr/>
      <dgm:t>
        <a:bodyPr/>
        <a:lstStyle/>
        <a:p>
          <a:endParaRPr lang="es-CL"/>
        </a:p>
      </dgm:t>
    </dgm:pt>
    <dgm:pt modelId="{D288506F-FC7C-4B82-977E-AA1F134F0B1A}" type="sibTrans" cxnId="{DD5A55B5-53A8-4AFC-B176-198F5127A975}">
      <dgm:prSet/>
      <dgm:spPr/>
      <dgm:t>
        <a:bodyPr/>
        <a:lstStyle/>
        <a:p>
          <a:endParaRPr lang="es-CL"/>
        </a:p>
      </dgm:t>
    </dgm:pt>
    <dgm:pt modelId="{46142DC8-795F-4AE3-B065-F3B6EF940FCF}">
      <dgm:prSet phldrT="[Texto]" custT="1"/>
      <dgm:spPr/>
      <dgm:t>
        <a:bodyPr/>
        <a:lstStyle/>
        <a:p>
          <a:r>
            <a:rPr lang="es-CL" sz="1400" dirty="0">
              <a:solidFill>
                <a:srgbClr val="0070C0"/>
              </a:solidFill>
            </a:rPr>
            <a:t>Anexo Nº 3: “Comprobante de recepción de recursos”</a:t>
          </a:r>
        </a:p>
      </dgm:t>
    </dgm:pt>
    <dgm:pt modelId="{199BFDE1-23AF-4920-8374-BD5EEE72A560}" type="parTrans" cxnId="{C0E2017B-177D-4D40-9EC6-CE85FFC4AE37}">
      <dgm:prSet/>
      <dgm:spPr/>
      <dgm:t>
        <a:bodyPr/>
        <a:lstStyle/>
        <a:p>
          <a:endParaRPr lang="es-CL"/>
        </a:p>
      </dgm:t>
    </dgm:pt>
    <dgm:pt modelId="{081CEA1D-9D4D-44DA-952D-410CDFB5BF95}" type="sibTrans" cxnId="{C0E2017B-177D-4D40-9EC6-CE85FFC4AE37}">
      <dgm:prSet/>
      <dgm:spPr/>
      <dgm:t>
        <a:bodyPr/>
        <a:lstStyle/>
        <a:p>
          <a:endParaRPr lang="es-CL"/>
        </a:p>
      </dgm:t>
    </dgm:pt>
    <dgm:pt modelId="{AEDD0C14-DF8B-4D04-9537-CD6196F31D5C}">
      <dgm:prSet phldrT="[Texto]" custT="1"/>
      <dgm:spPr/>
      <dgm:t>
        <a:bodyPr/>
        <a:lstStyle/>
        <a:p>
          <a:r>
            <a:rPr lang="es-CL" sz="1400" dirty="0">
              <a:solidFill>
                <a:srgbClr val="0070C0"/>
              </a:solidFill>
            </a:rPr>
            <a:t>Copia documento Bancario que acredite la transferencia de los recursos en la fecha indicada (por ejemplo una cartola bancaria, estado de cuenta o un comprobante del banco)</a:t>
          </a:r>
        </a:p>
      </dgm:t>
    </dgm:pt>
    <dgm:pt modelId="{FCB709D8-B875-48B7-AE8D-713E552B0560}" type="parTrans" cxnId="{A99BEE8B-B78A-42BC-A987-0484B906F2DB}">
      <dgm:prSet/>
      <dgm:spPr/>
      <dgm:t>
        <a:bodyPr/>
        <a:lstStyle/>
        <a:p>
          <a:endParaRPr lang="es-CL"/>
        </a:p>
      </dgm:t>
    </dgm:pt>
    <dgm:pt modelId="{07150E8D-4B1C-46E6-A9E5-D383DD70130B}" type="sibTrans" cxnId="{A99BEE8B-B78A-42BC-A987-0484B906F2DB}">
      <dgm:prSet/>
      <dgm:spPr/>
      <dgm:t>
        <a:bodyPr/>
        <a:lstStyle/>
        <a:p>
          <a:endParaRPr lang="es-CL"/>
        </a:p>
      </dgm:t>
    </dgm:pt>
    <dgm:pt modelId="{75E780D9-F3ED-4562-956E-B86DEC5BB05D}">
      <dgm:prSet phldrT="[Texto]"/>
      <dgm:spPr/>
      <dgm:t>
        <a:bodyPr/>
        <a:lstStyle/>
        <a:p>
          <a:endParaRPr lang="es-CL" sz="1300" dirty="0">
            <a:solidFill>
              <a:srgbClr val="0070C0"/>
            </a:solidFill>
          </a:endParaRPr>
        </a:p>
      </dgm:t>
    </dgm:pt>
    <dgm:pt modelId="{E1737F5C-31F7-45DA-BED6-CB92E6FCF265}" type="parTrans" cxnId="{7FC12A1A-171B-4BB3-8BD8-72945C39C006}">
      <dgm:prSet/>
      <dgm:spPr/>
      <dgm:t>
        <a:bodyPr/>
        <a:lstStyle/>
        <a:p>
          <a:endParaRPr lang="es-CL"/>
        </a:p>
      </dgm:t>
    </dgm:pt>
    <dgm:pt modelId="{1A56B9BA-9774-44B5-88A1-483F27E4071E}" type="sibTrans" cxnId="{7FC12A1A-171B-4BB3-8BD8-72945C39C006}">
      <dgm:prSet/>
      <dgm:spPr/>
      <dgm:t>
        <a:bodyPr/>
        <a:lstStyle/>
        <a:p>
          <a:endParaRPr lang="es-CL"/>
        </a:p>
      </dgm:t>
    </dgm:pt>
    <dgm:pt modelId="{BD16B0BF-E743-4ADE-9B53-ACB298DCF465}" type="pres">
      <dgm:prSet presAssocID="{6073334B-BAAA-4504-B569-187F34163FA0}" presName="linearFlow" presStyleCnt="0">
        <dgm:presLayoutVars>
          <dgm:dir/>
          <dgm:animLvl val="lvl"/>
          <dgm:resizeHandles val="exact"/>
        </dgm:presLayoutVars>
      </dgm:prSet>
      <dgm:spPr/>
    </dgm:pt>
    <dgm:pt modelId="{2679E8F2-F617-4B25-BF4C-EF8BBF6D5690}" type="pres">
      <dgm:prSet presAssocID="{25571729-40E9-4FC9-A2A0-9A431923BCBB}" presName="composite" presStyleCnt="0"/>
      <dgm:spPr/>
    </dgm:pt>
    <dgm:pt modelId="{6FD1572A-AD38-419C-AB74-F237E496DFB2}" type="pres">
      <dgm:prSet presAssocID="{25571729-40E9-4FC9-A2A0-9A431923BCBB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CFA5529-2E73-4400-8EF5-E0E9DB122A7C}" type="pres">
      <dgm:prSet presAssocID="{25571729-40E9-4FC9-A2A0-9A431923BCBB}" presName="descendantText" presStyleLbl="alignAcc1" presStyleIdx="0" presStyleCnt="2" custLinFactNeighborY="1083">
        <dgm:presLayoutVars>
          <dgm:bulletEnabled val="1"/>
        </dgm:presLayoutVars>
      </dgm:prSet>
      <dgm:spPr/>
    </dgm:pt>
    <dgm:pt modelId="{C83E99DE-7C40-4E31-9735-17ED3A2D1B11}" type="pres">
      <dgm:prSet presAssocID="{D38DCAD0-67A8-4B38-BC22-E57D36787CBE}" presName="sp" presStyleCnt="0"/>
      <dgm:spPr/>
    </dgm:pt>
    <dgm:pt modelId="{40BB9F40-8F9D-4148-95AB-4A0D68AFE1C6}" type="pres">
      <dgm:prSet presAssocID="{8EA07519-F6B3-4A76-A026-4DFC55FE3F5C}" presName="composite" presStyleCnt="0"/>
      <dgm:spPr/>
    </dgm:pt>
    <dgm:pt modelId="{C45CC973-0811-4CA5-BF3E-33385899B9D4}" type="pres">
      <dgm:prSet presAssocID="{8EA07519-F6B3-4A76-A026-4DFC55FE3F5C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B0FB43D7-01A0-4C98-83CA-7455D3EE9F80}" type="pres">
      <dgm:prSet presAssocID="{8EA07519-F6B3-4A76-A026-4DFC55FE3F5C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90356300-E6B6-44B4-9A61-D2EC99EDD521}" type="presOf" srcId="{8E759418-8644-4C1F-AB4B-0296C0C8C84A}" destId="{FCFA5529-2E73-4400-8EF5-E0E9DB122A7C}" srcOrd="0" destOrd="0" presId="urn:microsoft.com/office/officeart/2005/8/layout/chevron2"/>
    <dgm:cxn modelId="{7FC12A1A-171B-4BB3-8BD8-72945C39C006}" srcId="{8EA07519-F6B3-4A76-A026-4DFC55FE3F5C}" destId="{75E780D9-F3ED-4562-956E-B86DEC5BB05D}" srcOrd="3" destOrd="0" parTransId="{E1737F5C-31F7-45DA-BED6-CB92E6FCF265}" sibTransId="{1A56B9BA-9774-44B5-88A1-483F27E4071E}"/>
    <dgm:cxn modelId="{42461B1B-9B01-4781-8ECE-745128E992B1}" type="presOf" srcId="{8EA07519-F6B3-4A76-A026-4DFC55FE3F5C}" destId="{C45CC973-0811-4CA5-BF3E-33385899B9D4}" srcOrd="0" destOrd="0" presId="urn:microsoft.com/office/officeart/2005/8/layout/chevron2"/>
    <dgm:cxn modelId="{FF3E745B-EF92-4FFD-BC86-BBECA76F34B2}" srcId="{25571729-40E9-4FC9-A2A0-9A431923BCBB}" destId="{8E759418-8644-4C1F-AB4B-0296C0C8C84A}" srcOrd="0" destOrd="0" parTransId="{AFD99F86-2D1E-4EF8-B3A5-3DC7D37F7CC3}" sibTransId="{F64C3E27-0D1A-4923-97ED-4F8CE512EA6B}"/>
    <dgm:cxn modelId="{315B5E5F-E910-49EB-8558-5F8BA963C72A}" type="presOf" srcId="{46142DC8-795F-4AE3-B065-F3B6EF940FCF}" destId="{B0FB43D7-01A0-4C98-83CA-7455D3EE9F80}" srcOrd="0" destOrd="1" presId="urn:microsoft.com/office/officeart/2005/8/layout/chevron2"/>
    <dgm:cxn modelId="{A6695E6D-BC8B-49E7-9E74-9D70B6A48AF1}" type="presOf" srcId="{AEDD0C14-DF8B-4D04-9537-CD6196F31D5C}" destId="{B0FB43D7-01A0-4C98-83CA-7455D3EE9F80}" srcOrd="0" destOrd="2" presId="urn:microsoft.com/office/officeart/2005/8/layout/chevron2"/>
    <dgm:cxn modelId="{7C746674-F758-44C5-82BB-520B34E595D5}" type="presOf" srcId="{25571729-40E9-4FC9-A2A0-9A431923BCBB}" destId="{6FD1572A-AD38-419C-AB74-F237E496DFB2}" srcOrd="0" destOrd="0" presId="urn:microsoft.com/office/officeart/2005/8/layout/chevron2"/>
    <dgm:cxn modelId="{C0E2017B-177D-4D40-9EC6-CE85FFC4AE37}" srcId="{8EA07519-F6B3-4A76-A026-4DFC55FE3F5C}" destId="{46142DC8-795F-4AE3-B065-F3B6EF940FCF}" srcOrd="1" destOrd="0" parTransId="{199BFDE1-23AF-4920-8374-BD5EEE72A560}" sibTransId="{081CEA1D-9D4D-44DA-952D-410CDFB5BF95}"/>
    <dgm:cxn modelId="{A99BEE8B-B78A-42BC-A987-0484B906F2DB}" srcId="{8EA07519-F6B3-4A76-A026-4DFC55FE3F5C}" destId="{AEDD0C14-DF8B-4D04-9537-CD6196F31D5C}" srcOrd="2" destOrd="0" parTransId="{FCB709D8-B875-48B7-AE8D-713E552B0560}" sibTransId="{07150E8D-4B1C-46E6-A9E5-D383DD70130B}"/>
    <dgm:cxn modelId="{AC128BB1-534F-455C-BE10-1C08E9BD6EF5}" type="presOf" srcId="{799BBF80-78CD-4A83-95D2-6AA40F495950}" destId="{B0FB43D7-01A0-4C98-83CA-7455D3EE9F80}" srcOrd="0" destOrd="0" presId="urn:microsoft.com/office/officeart/2005/8/layout/chevron2"/>
    <dgm:cxn modelId="{DD5A55B5-53A8-4AFC-B176-198F5127A975}" srcId="{8EA07519-F6B3-4A76-A026-4DFC55FE3F5C}" destId="{799BBF80-78CD-4A83-95D2-6AA40F495950}" srcOrd="0" destOrd="0" parTransId="{6E5CDF7B-DB97-4C0C-9F09-887F767EE553}" sibTransId="{D288506F-FC7C-4B82-977E-AA1F134F0B1A}"/>
    <dgm:cxn modelId="{E7641FDD-5137-4CDF-A364-E9EC5EDBE4E7}" srcId="{6073334B-BAAA-4504-B569-187F34163FA0}" destId="{25571729-40E9-4FC9-A2A0-9A431923BCBB}" srcOrd="0" destOrd="0" parTransId="{29811404-8298-4EE1-8313-3E5D927E706B}" sibTransId="{D38DCAD0-67A8-4B38-BC22-E57D36787CBE}"/>
    <dgm:cxn modelId="{FEF97CE0-D630-4B22-BF7C-5C5CB0D6058F}" srcId="{6073334B-BAAA-4504-B569-187F34163FA0}" destId="{8EA07519-F6B3-4A76-A026-4DFC55FE3F5C}" srcOrd="1" destOrd="0" parTransId="{719022D7-BCE0-4FB5-8398-2BDD66D5B5C6}" sibTransId="{8DAA5990-7F48-45A4-B4CF-05C12D783553}"/>
    <dgm:cxn modelId="{EBAA89E9-6B71-442E-BA82-423A337B5A47}" type="presOf" srcId="{75E780D9-F3ED-4562-956E-B86DEC5BB05D}" destId="{B0FB43D7-01A0-4C98-83CA-7455D3EE9F80}" srcOrd="0" destOrd="3" presId="urn:microsoft.com/office/officeart/2005/8/layout/chevron2"/>
    <dgm:cxn modelId="{D8E73CF3-005F-403E-8E2B-3BCBE554BA0E}" type="presOf" srcId="{6073334B-BAAA-4504-B569-187F34163FA0}" destId="{BD16B0BF-E743-4ADE-9B53-ACB298DCF465}" srcOrd="0" destOrd="0" presId="urn:microsoft.com/office/officeart/2005/8/layout/chevron2"/>
    <dgm:cxn modelId="{2DE663A2-CFC4-4FCA-93CC-1E141443BCAA}" type="presParOf" srcId="{BD16B0BF-E743-4ADE-9B53-ACB298DCF465}" destId="{2679E8F2-F617-4B25-BF4C-EF8BBF6D5690}" srcOrd="0" destOrd="0" presId="urn:microsoft.com/office/officeart/2005/8/layout/chevron2"/>
    <dgm:cxn modelId="{6970720D-AEF1-4D91-A49D-CE7ECA92D8D6}" type="presParOf" srcId="{2679E8F2-F617-4B25-BF4C-EF8BBF6D5690}" destId="{6FD1572A-AD38-419C-AB74-F237E496DFB2}" srcOrd="0" destOrd="0" presId="urn:microsoft.com/office/officeart/2005/8/layout/chevron2"/>
    <dgm:cxn modelId="{2BEB2909-AC50-425E-9F99-3A9C21AA885D}" type="presParOf" srcId="{2679E8F2-F617-4B25-BF4C-EF8BBF6D5690}" destId="{FCFA5529-2E73-4400-8EF5-E0E9DB122A7C}" srcOrd="1" destOrd="0" presId="urn:microsoft.com/office/officeart/2005/8/layout/chevron2"/>
    <dgm:cxn modelId="{BE19A47E-15E9-492C-95FC-CB97D774B85A}" type="presParOf" srcId="{BD16B0BF-E743-4ADE-9B53-ACB298DCF465}" destId="{C83E99DE-7C40-4E31-9735-17ED3A2D1B11}" srcOrd="1" destOrd="0" presId="urn:microsoft.com/office/officeart/2005/8/layout/chevron2"/>
    <dgm:cxn modelId="{1F7158CF-627C-45FE-8864-CEA949F94B15}" type="presParOf" srcId="{BD16B0BF-E743-4ADE-9B53-ACB298DCF465}" destId="{40BB9F40-8F9D-4148-95AB-4A0D68AFE1C6}" srcOrd="2" destOrd="0" presId="urn:microsoft.com/office/officeart/2005/8/layout/chevron2"/>
    <dgm:cxn modelId="{6BBFD96C-F5F9-4FAF-A6FD-23CEE46C2F94}" type="presParOf" srcId="{40BB9F40-8F9D-4148-95AB-4A0D68AFE1C6}" destId="{C45CC973-0811-4CA5-BF3E-33385899B9D4}" srcOrd="0" destOrd="0" presId="urn:microsoft.com/office/officeart/2005/8/layout/chevron2"/>
    <dgm:cxn modelId="{37A54F2E-A90F-4D72-BBB7-EAAF141C124B}" type="presParOf" srcId="{40BB9F40-8F9D-4148-95AB-4A0D68AFE1C6}" destId="{B0FB43D7-01A0-4C98-83CA-7455D3EE9F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03FE2-0CBF-49F8-ABAF-A8F2B9C6A00D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7999F32F-D4D5-416A-AC67-B9018D61CB23}">
      <dgm:prSet phldrT="[Texto]" custT="1"/>
      <dgm:spPr/>
      <dgm:t>
        <a:bodyPr/>
        <a:lstStyle/>
        <a:p>
          <a:r>
            <a:rPr lang="es-CL" sz="2000" b="1" dirty="0"/>
            <a:t>Informe Mensual</a:t>
          </a:r>
        </a:p>
      </dgm:t>
    </dgm:pt>
    <dgm:pt modelId="{A5EE8DCF-8EEE-4458-8E04-70DE8B58592F}" type="parTrans" cxnId="{E8420AF4-8D0B-4E6D-BBDE-E575AB2D452A}">
      <dgm:prSet/>
      <dgm:spPr/>
      <dgm:t>
        <a:bodyPr/>
        <a:lstStyle/>
        <a:p>
          <a:endParaRPr lang="es-CL"/>
        </a:p>
      </dgm:t>
    </dgm:pt>
    <dgm:pt modelId="{521CB371-6B21-4B11-A3A0-D643155E8885}" type="sibTrans" cxnId="{E8420AF4-8D0B-4E6D-BBDE-E575AB2D452A}">
      <dgm:prSet/>
      <dgm:spPr/>
      <dgm:t>
        <a:bodyPr/>
        <a:lstStyle/>
        <a:p>
          <a:endParaRPr lang="es-CL"/>
        </a:p>
      </dgm:t>
    </dgm:pt>
    <dgm:pt modelId="{53C77C93-152B-446E-8D7E-C6CB9299A116}">
      <dgm:prSet phldrT="[Texto]"/>
      <dgm:spPr/>
      <dgm:t>
        <a:bodyPr/>
        <a:lstStyle/>
        <a:p>
          <a:r>
            <a:rPr lang="es-CL" dirty="0">
              <a:solidFill>
                <a:schemeClr val="accent1">
                  <a:lumMod val="75000"/>
                </a:schemeClr>
              </a:solidFill>
            </a:rPr>
            <a:t>Deberán entregarse  con sus respectivos respaldos técnicos y financieros, en el </a:t>
          </a:r>
          <a:r>
            <a:rPr lang="es-CL" dirty="0">
              <a:solidFill>
                <a:srgbClr val="FF0000"/>
              </a:solidFill>
            </a:rPr>
            <a:t>plazo máximo de </a:t>
          </a:r>
          <a:r>
            <a:rPr lang="es-CL" b="1" dirty="0">
              <a:solidFill>
                <a:srgbClr val="FF0000"/>
              </a:solidFill>
            </a:rPr>
            <a:t>20 (veinte) días corridos</a:t>
          </a:r>
          <a:r>
            <a:rPr lang="es-CL" dirty="0">
              <a:solidFill>
                <a:srgbClr val="FF0000"/>
              </a:solidFill>
            </a:rPr>
            <a:t> </a:t>
          </a:r>
          <a:r>
            <a:rPr lang="es-CL" dirty="0">
              <a:solidFill>
                <a:schemeClr val="accent1">
                  <a:lumMod val="75000"/>
                </a:schemeClr>
              </a:solidFill>
            </a:rPr>
            <a:t>posteriores al último día hábil de cada mes</a:t>
          </a:r>
        </a:p>
      </dgm:t>
    </dgm:pt>
    <dgm:pt modelId="{9A2A0D39-4A4F-4653-A922-23614A6A1B03}" type="parTrans" cxnId="{171FF2F2-286D-4E7A-B712-93A66E9A7559}">
      <dgm:prSet/>
      <dgm:spPr/>
      <dgm:t>
        <a:bodyPr/>
        <a:lstStyle/>
        <a:p>
          <a:endParaRPr lang="es-CL"/>
        </a:p>
      </dgm:t>
    </dgm:pt>
    <dgm:pt modelId="{3C17A50E-03D6-44DE-B21E-F2A0A88C7CBE}" type="sibTrans" cxnId="{171FF2F2-286D-4E7A-B712-93A66E9A7559}">
      <dgm:prSet/>
      <dgm:spPr/>
      <dgm:t>
        <a:bodyPr/>
        <a:lstStyle/>
        <a:p>
          <a:endParaRPr lang="es-CL"/>
        </a:p>
      </dgm:t>
    </dgm:pt>
    <dgm:pt modelId="{2FF44734-0E72-4374-9A02-33F9E0BFFB4E}">
      <dgm:prSet phldrT="[Texto]" custT="1"/>
      <dgm:spPr/>
      <dgm:t>
        <a:bodyPr/>
        <a:lstStyle/>
        <a:p>
          <a:r>
            <a:rPr lang="es-CL" sz="2000" b="1" dirty="0"/>
            <a:t>Informe </a:t>
          </a:r>
        </a:p>
        <a:p>
          <a:r>
            <a:rPr lang="es-CL" sz="2000" b="1" dirty="0"/>
            <a:t>final </a:t>
          </a:r>
        </a:p>
      </dgm:t>
    </dgm:pt>
    <dgm:pt modelId="{54EE276B-76E6-4ED6-8A0E-DCD966F1CDBA}" type="parTrans" cxnId="{1D2B8098-1DCF-4C0A-8C16-D5ABEFE67032}">
      <dgm:prSet/>
      <dgm:spPr/>
      <dgm:t>
        <a:bodyPr/>
        <a:lstStyle/>
        <a:p>
          <a:endParaRPr lang="es-CL"/>
        </a:p>
      </dgm:t>
    </dgm:pt>
    <dgm:pt modelId="{73069AA0-553F-4BE1-B2DC-00D42C4C8F33}" type="sibTrans" cxnId="{1D2B8098-1DCF-4C0A-8C16-D5ABEFE67032}">
      <dgm:prSet/>
      <dgm:spPr/>
      <dgm:t>
        <a:bodyPr/>
        <a:lstStyle/>
        <a:p>
          <a:endParaRPr lang="es-CL"/>
        </a:p>
      </dgm:t>
    </dgm:pt>
    <dgm:pt modelId="{1F1C7D7D-C69D-4A2D-A80B-09CF7A6E7C89}">
      <dgm:prSet phldrT="[Texto]"/>
      <dgm:spPr/>
      <dgm:t>
        <a:bodyPr/>
        <a:lstStyle/>
        <a:p>
          <a:r>
            <a:rPr lang="es-CL" dirty="0">
              <a:solidFill>
                <a:schemeClr val="accent1">
                  <a:lumMod val="75000"/>
                </a:schemeClr>
              </a:solidFill>
            </a:rPr>
            <a:t>Dentro </a:t>
          </a:r>
          <a:r>
            <a:rPr lang="es-CL" dirty="0">
              <a:solidFill>
                <a:srgbClr val="FF0000"/>
              </a:solidFill>
            </a:rPr>
            <a:t>de los </a:t>
          </a:r>
          <a:r>
            <a:rPr lang="es-CL" b="1" dirty="0">
              <a:solidFill>
                <a:srgbClr val="FF0000"/>
              </a:solidFill>
            </a:rPr>
            <a:t>30 (treinta) días corridos </a:t>
          </a:r>
          <a:r>
            <a:rPr lang="es-CL" dirty="0">
              <a:solidFill>
                <a:srgbClr val="FF0000"/>
              </a:solidFill>
            </a:rPr>
            <a:t>siguientes al término de la ejecución del Proyecto</a:t>
          </a:r>
          <a:r>
            <a:rPr lang="es-CL" dirty="0">
              <a:solidFill>
                <a:schemeClr val="accent1">
                  <a:lumMod val="75000"/>
                </a:schemeClr>
              </a:solidFill>
            </a:rPr>
            <a:t>, la institución ejecutora deberá entregar  a la contraparte técnica un Informe Final.</a:t>
          </a:r>
        </a:p>
      </dgm:t>
    </dgm:pt>
    <dgm:pt modelId="{5EDE05EF-4E47-4938-9DC7-9B8F1B582A27}" type="parTrans" cxnId="{EBE29CFD-4C5E-425D-97BC-91B6E02A7CB4}">
      <dgm:prSet/>
      <dgm:spPr/>
      <dgm:t>
        <a:bodyPr/>
        <a:lstStyle/>
        <a:p>
          <a:endParaRPr lang="es-CL"/>
        </a:p>
      </dgm:t>
    </dgm:pt>
    <dgm:pt modelId="{A03882A4-F0A0-435F-85CA-BE152810E735}" type="sibTrans" cxnId="{EBE29CFD-4C5E-425D-97BC-91B6E02A7CB4}">
      <dgm:prSet/>
      <dgm:spPr/>
      <dgm:t>
        <a:bodyPr/>
        <a:lstStyle/>
        <a:p>
          <a:endParaRPr lang="es-CL"/>
        </a:p>
      </dgm:t>
    </dgm:pt>
    <dgm:pt modelId="{49604CDD-7481-4363-B5EE-78A2574F9CE4}" type="pres">
      <dgm:prSet presAssocID="{52603FE2-0CBF-49F8-ABAF-A8F2B9C6A00D}" presName="linearFlow" presStyleCnt="0">
        <dgm:presLayoutVars>
          <dgm:dir/>
          <dgm:animLvl val="lvl"/>
          <dgm:resizeHandles val="exact"/>
        </dgm:presLayoutVars>
      </dgm:prSet>
      <dgm:spPr/>
    </dgm:pt>
    <dgm:pt modelId="{DC5FC21B-88FD-4C89-B4EF-1E132C26F985}" type="pres">
      <dgm:prSet presAssocID="{7999F32F-D4D5-416A-AC67-B9018D61CB23}" presName="composite" presStyleCnt="0"/>
      <dgm:spPr/>
    </dgm:pt>
    <dgm:pt modelId="{9E12B94B-3479-455C-A60A-01A0C230E5E1}" type="pres">
      <dgm:prSet presAssocID="{7999F32F-D4D5-416A-AC67-B9018D61CB23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CD61277-3369-4461-93E6-4A717A40FA12}" type="pres">
      <dgm:prSet presAssocID="{7999F32F-D4D5-416A-AC67-B9018D61CB23}" presName="descendantText" presStyleLbl="alignAcc1" presStyleIdx="0" presStyleCnt="2">
        <dgm:presLayoutVars>
          <dgm:bulletEnabled val="1"/>
        </dgm:presLayoutVars>
      </dgm:prSet>
      <dgm:spPr/>
    </dgm:pt>
    <dgm:pt modelId="{4B557889-DDB0-4F7F-BA5C-60BFAD53F393}" type="pres">
      <dgm:prSet presAssocID="{521CB371-6B21-4B11-A3A0-D643155E8885}" presName="sp" presStyleCnt="0"/>
      <dgm:spPr/>
    </dgm:pt>
    <dgm:pt modelId="{939D87C0-F0C7-4F31-B804-37D5A71EC0C8}" type="pres">
      <dgm:prSet presAssocID="{2FF44734-0E72-4374-9A02-33F9E0BFFB4E}" presName="composite" presStyleCnt="0"/>
      <dgm:spPr/>
    </dgm:pt>
    <dgm:pt modelId="{E934AAEC-870B-4209-8966-9E3FFB3151BC}" type="pres">
      <dgm:prSet presAssocID="{2FF44734-0E72-4374-9A02-33F9E0BFFB4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DF2FF848-BD1D-4D2F-B964-98DFE9654DF0}" type="pres">
      <dgm:prSet presAssocID="{2FF44734-0E72-4374-9A02-33F9E0BFFB4E}" presName="descendantText" presStyleLbl="alignAcc1" presStyleIdx="1" presStyleCnt="2" custLinFactNeighborX="991" custLinFactNeighborY="-3075">
        <dgm:presLayoutVars>
          <dgm:bulletEnabled val="1"/>
        </dgm:presLayoutVars>
      </dgm:prSet>
      <dgm:spPr/>
    </dgm:pt>
  </dgm:ptLst>
  <dgm:cxnLst>
    <dgm:cxn modelId="{707B741E-EAFC-4235-B98D-8C8F09C3092F}" type="presOf" srcId="{2FF44734-0E72-4374-9A02-33F9E0BFFB4E}" destId="{E934AAEC-870B-4209-8966-9E3FFB3151BC}" srcOrd="0" destOrd="0" presId="urn:microsoft.com/office/officeart/2005/8/layout/chevron2"/>
    <dgm:cxn modelId="{874FEF48-562A-4A71-9559-5C9F4A928680}" type="presOf" srcId="{1F1C7D7D-C69D-4A2D-A80B-09CF7A6E7C89}" destId="{DF2FF848-BD1D-4D2F-B964-98DFE9654DF0}" srcOrd="0" destOrd="0" presId="urn:microsoft.com/office/officeart/2005/8/layout/chevron2"/>
    <dgm:cxn modelId="{23847B78-53FC-415E-927B-EC253A7A19FE}" type="presOf" srcId="{53C77C93-152B-446E-8D7E-C6CB9299A116}" destId="{1CD61277-3369-4461-93E6-4A717A40FA12}" srcOrd="0" destOrd="0" presId="urn:microsoft.com/office/officeart/2005/8/layout/chevron2"/>
    <dgm:cxn modelId="{0AB2A48E-8193-4D76-870E-19F035C79B91}" type="presOf" srcId="{52603FE2-0CBF-49F8-ABAF-A8F2B9C6A00D}" destId="{49604CDD-7481-4363-B5EE-78A2574F9CE4}" srcOrd="0" destOrd="0" presId="urn:microsoft.com/office/officeart/2005/8/layout/chevron2"/>
    <dgm:cxn modelId="{A4EA0C94-BA85-422A-8F16-762571DF8E37}" type="presOf" srcId="{7999F32F-D4D5-416A-AC67-B9018D61CB23}" destId="{9E12B94B-3479-455C-A60A-01A0C230E5E1}" srcOrd="0" destOrd="0" presId="urn:microsoft.com/office/officeart/2005/8/layout/chevron2"/>
    <dgm:cxn modelId="{1D2B8098-1DCF-4C0A-8C16-D5ABEFE67032}" srcId="{52603FE2-0CBF-49F8-ABAF-A8F2B9C6A00D}" destId="{2FF44734-0E72-4374-9A02-33F9E0BFFB4E}" srcOrd="1" destOrd="0" parTransId="{54EE276B-76E6-4ED6-8A0E-DCD966F1CDBA}" sibTransId="{73069AA0-553F-4BE1-B2DC-00D42C4C8F33}"/>
    <dgm:cxn modelId="{171FF2F2-286D-4E7A-B712-93A66E9A7559}" srcId="{7999F32F-D4D5-416A-AC67-B9018D61CB23}" destId="{53C77C93-152B-446E-8D7E-C6CB9299A116}" srcOrd="0" destOrd="0" parTransId="{9A2A0D39-4A4F-4653-A922-23614A6A1B03}" sibTransId="{3C17A50E-03D6-44DE-B21E-F2A0A88C7CBE}"/>
    <dgm:cxn modelId="{E8420AF4-8D0B-4E6D-BBDE-E575AB2D452A}" srcId="{52603FE2-0CBF-49F8-ABAF-A8F2B9C6A00D}" destId="{7999F32F-D4D5-416A-AC67-B9018D61CB23}" srcOrd="0" destOrd="0" parTransId="{A5EE8DCF-8EEE-4458-8E04-70DE8B58592F}" sibTransId="{521CB371-6B21-4B11-A3A0-D643155E8885}"/>
    <dgm:cxn modelId="{EBE29CFD-4C5E-425D-97BC-91B6E02A7CB4}" srcId="{2FF44734-0E72-4374-9A02-33F9E0BFFB4E}" destId="{1F1C7D7D-C69D-4A2D-A80B-09CF7A6E7C89}" srcOrd="0" destOrd="0" parTransId="{5EDE05EF-4E47-4938-9DC7-9B8F1B582A27}" sibTransId="{A03882A4-F0A0-435F-85CA-BE152810E735}"/>
    <dgm:cxn modelId="{996F627A-12CB-4B3F-8CBA-7CBF5F9300BF}" type="presParOf" srcId="{49604CDD-7481-4363-B5EE-78A2574F9CE4}" destId="{DC5FC21B-88FD-4C89-B4EF-1E132C26F985}" srcOrd="0" destOrd="0" presId="urn:microsoft.com/office/officeart/2005/8/layout/chevron2"/>
    <dgm:cxn modelId="{A02412B3-5D3C-4C80-9B06-D0447BC469D9}" type="presParOf" srcId="{DC5FC21B-88FD-4C89-B4EF-1E132C26F985}" destId="{9E12B94B-3479-455C-A60A-01A0C230E5E1}" srcOrd="0" destOrd="0" presId="urn:microsoft.com/office/officeart/2005/8/layout/chevron2"/>
    <dgm:cxn modelId="{EC00B246-60A9-4C94-AC33-63B970460FD5}" type="presParOf" srcId="{DC5FC21B-88FD-4C89-B4EF-1E132C26F985}" destId="{1CD61277-3369-4461-93E6-4A717A40FA12}" srcOrd="1" destOrd="0" presId="urn:microsoft.com/office/officeart/2005/8/layout/chevron2"/>
    <dgm:cxn modelId="{733F0F14-AE5A-4D40-AFC9-341FCF7DD8D8}" type="presParOf" srcId="{49604CDD-7481-4363-B5EE-78A2574F9CE4}" destId="{4B557889-DDB0-4F7F-BA5C-60BFAD53F393}" srcOrd="1" destOrd="0" presId="urn:microsoft.com/office/officeart/2005/8/layout/chevron2"/>
    <dgm:cxn modelId="{D702DB3E-880F-44DD-B8E2-EBDDE93104C1}" type="presParOf" srcId="{49604CDD-7481-4363-B5EE-78A2574F9CE4}" destId="{939D87C0-F0C7-4F31-B804-37D5A71EC0C8}" srcOrd="2" destOrd="0" presId="urn:microsoft.com/office/officeart/2005/8/layout/chevron2"/>
    <dgm:cxn modelId="{1D2EA3E1-F5C1-445F-BFD1-E72283FCDFC5}" type="presParOf" srcId="{939D87C0-F0C7-4F31-B804-37D5A71EC0C8}" destId="{E934AAEC-870B-4209-8966-9E3FFB3151BC}" srcOrd="0" destOrd="0" presId="urn:microsoft.com/office/officeart/2005/8/layout/chevron2"/>
    <dgm:cxn modelId="{2E5AEE4D-E630-4C29-BC7B-EB8ACF0A7087}" type="presParOf" srcId="{939D87C0-F0C7-4F31-B804-37D5A71EC0C8}" destId="{DF2FF848-BD1D-4D2F-B964-98DFE9654D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529B9-E0BB-4FAC-8808-D6A5896FE023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E074C232-3F55-4305-9972-CF7028E32B82}">
      <dgm:prSet phldrT="[Texto]" custT="1"/>
      <dgm:spPr/>
      <dgm:t>
        <a:bodyPr/>
        <a:lstStyle/>
        <a:p>
          <a:r>
            <a:rPr lang="es-CL" sz="1400" b="1" dirty="0"/>
            <a:t>Estado de las actividades comprometidas en el mes de rendición </a:t>
          </a:r>
        </a:p>
      </dgm:t>
    </dgm:pt>
    <dgm:pt modelId="{A760F535-52CB-4A5C-A35E-149CD1ABABF2}" type="parTrans" cxnId="{773624CD-E7A7-432B-9723-A3562804E007}">
      <dgm:prSet/>
      <dgm:spPr/>
      <dgm:t>
        <a:bodyPr/>
        <a:lstStyle/>
        <a:p>
          <a:endParaRPr lang="es-CL"/>
        </a:p>
      </dgm:t>
    </dgm:pt>
    <dgm:pt modelId="{54D894D1-7A96-4626-97C7-16C584835125}" type="sibTrans" cxnId="{773624CD-E7A7-432B-9723-A3562804E007}">
      <dgm:prSet/>
      <dgm:spPr/>
      <dgm:t>
        <a:bodyPr/>
        <a:lstStyle/>
        <a:p>
          <a:r>
            <a:rPr lang="es-CL" b="1" dirty="0"/>
            <a:t>Estado avance presupuesto ejecutado en el periodo</a:t>
          </a:r>
        </a:p>
      </dgm:t>
    </dgm:pt>
    <dgm:pt modelId="{701C35BD-7639-4ED9-A4E7-9330294FFBDF}">
      <dgm:prSet phldrT="[Texto]"/>
      <dgm:spPr/>
      <dgm:t>
        <a:bodyPr/>
        <a:lstStyle/>
        <a:p>
          <a:r>
            <a:rPr lang="es-CL" b="1" dirty="0"/>
            <a:t>Medios de verificación de actividades realizadas en el periodo</a:t>
          </a:r>
        </a:p>
      </dgm:t>
    </dgm:pt>
    <dgm:pt modelId="{6EDBED03-7C9D-4170-963A-B1F59237B83C}" type="parTrans" cxnId="{C14ED0F1-B536-4D32-9633-3F8FE4023773}">
      <dgm:prSet/>
      <dgm:spPr/>
      <dgm:t>
        <a:bodyPr/>
        <a:lstStyle/>
        <a:p>
          <a:endParaRPr lang="es-CL"/>
        </a:p>
      </dgm:t>
    </dgm:pt>
    <dgm:pt modelId="{46001433-1177-41A3-89C0-0856E5F76DE9}" type="sibTrans" cxnId="{C14ED0F1-B536-4D32-9633-3F8FE4023773}">
      <dgm:prSet/>
      <dgm:spPr/>
      <dgm:t>
        <a:bodyPr/>
        <a:lstStyle/>
        <a:p>
          <a:r>
            <a:rPr lang="es-CL" b="1" dirty="0"/>
            <a:t>Cantidad de participantes alcanzados a la fecha</a:t>
          </a:r>
        </a:p>
      </dgm:t>
    </dgm:pt>
    <dgm:pt modelId="{A9D10F8E-353A-4F8D-9D8B-691D3A25F79A}">
      <dgm:prSet phldrT="[Texto]" custT="1"/>
      <dgm:spPr/>
      <dgm:t>
        <a:bodyPr/>
        <a:lstStyle/>
        <a:p>
          <a:r>
            <a:rPr lang="es-CL" sz="1400" b="1" dirty="0"/>
            <a:t>Se debe rendir aunque no existan actividades o movimientos financieros </a:t>
          </a:r>
        </a:p>
      </dgm:t>
    </dgm:pt>
    <dgm:pt modelId="{2932D2C5-66FB-4DC1-BBDD-D62B3D3CBC3D}" type="parTrans" cxnId="{7D2027CE-C431-4BF9-AC35-08025401FC36}">
      <dgm:prSet/>
      <dgm:spPr/>
      <dgm:t>
        <a:bodyPr/>
        <a:lstStyle/>
        <a:p>
          <a:endParaRPr lang="es-CL"/>
        </a:p>
      </dgm:t>
    </dgm:pt>
    <dgm:pt modelId="{714C79ED-B087-4B09-9009-27EB7B3B78F5}" type="sibTrans" cxnId="{7D2027CE-C431-4BF9-AC35-08025401FC36}">
      <dgm:prSet/>
      <dgm:spPr/>
      <dgm:t>
        <a:bodyPr/>
        <a:lstStyle/>
        <a:p>
          <a:r>
            <a:rPr lang="es-CL" dirty="0"/>
            <a:t>Comprobantes de las rendiciones financieras</a:t>
          </a:r>
        </a:p>
      </dgm:t>
    </dgm:pt>
    <dgm:pt modelId="{3231C812-01D8-4D14-BAB8-F2F18212308D}" type="pres">
      <dgm:prSet presAssocID="{57E529B9-E0BB-4FAC-8808-D6A5896FE023}" presName="Name0" presStyleCnt="0">
        <dgm:presLayoutVars>
          <dgm:chMax/>
          <dgm:chPref/>
          <dgm:dir/>
          <dgm:animLvl val="lvl"/>
        </dgm:presLayoutVars>
      </dgm:prSet>
      <dgm:spPr/>
    </dgm:pt>
    <dgm:pt modelId="{3B1B5D8F-8EF0-4370-A9A5-D2C7A2AE0668}" type="pres">
      <dgm:prSet presAssocID="{E074C232-3F55-4305-9972-CF7028E32B82}" presName="composite" presStyleCnt="0"/>
      <dgm:spPr/>
    </dgm:pt>
    <dgm:pt modelId="{65FBCB22-2BA8-4A87-9A98-3A6318C11D5F}" type="pres">
      <dgm:prSet presAssocID="{E074C232-3F55-4305-9972-CF7028E32B82}" presName="Parent1" presStyleLbl="node1" presStyleIdx="0" presStyleCnt="6" custScaleX="137970" custLinFactNeighborX="4470" custLinFactNeighborY="536">
        <dgm:presLayoutVars>
          <dgm:chMax val="1"/>
          <dgm:chPref val="1"/>
          <dgm:bulletEnabled val="1"/>
        </dgm:presLayoutVars>
      </dgm:prSet>
      <dgm:spPr/>
    </dgm:pt>
    <dgm:pt modelId="{4A04AF32-F1D9-4FE8-9C51-2C9800D0BBAD}" type="pres">
      <dgm:prSet presAssocID="{E074C232-3F55-4305-9972-CF7028E32B82}" presName="Childtext1" presStyleLbl="revTx" presStyleIdx="0" presStyleCnt="3" custScaleY="29515">
        <dgm:presLayoutVars>
          <dgm:chMax val="0"/>
          <dgm:chPref val="0"/>
          <dgm:bulletEnabled val="1"/>
        </dgm:presLayoutVars>
      </dgm:prSet>
      <dgm:spPr/>
    </dgm:pt>
    <dgm:pt modelId="{2822CEE1-BD48-4A9E-B692-B6FE34FBAFC5}" type="pres">
      <dgm:prSet presAssocID="{E074C232-3F55-4305-9972-CF7028E32B82}" presName="BalanceSpacing" presStyleCnt="0"/>
      <dgm:spPr/>
    </dgm:pt>
    <dgm:pt modelId="{260FB3B0-00CA-46A0-84E4-9049939110A3}" type="pres">
      <dgm:prSet presAssocID="{E074C232-3F55-4305-9972-CF7028E32B82}" presName="BalanceSpacing1" presStyleCnt="0"/>
      <dgm:spPr/>
    </dgm:pt>
    <dgm:pt modelId="{48DE4803-4834-4002-BEC2-BE28D2E1B95C}" type="pres">
      <dgm:prSet presAssocID="{54D894D1-7A96-4626-97C7-16C584835125}" presName="Accent1Text" presStyleLbl="node1" presStyleIdx="1" presStyleCnt="6" custScaleX="128261" custLinFactNeighborX="-19647" custLinFactNeighborY="536"/>
      <dgm:spPr/>
    </dgm:pt>
    <dgm:pt modelId="{88E27026-99AA-4433-B66F-F7F7C8FDE3AC}" type="pres">
      <dgm:prSet presAssocID="{54D894D1-7A96-4626-97C7-16C584835125}" presName="spaceBetweenRectangles" presStyleCnt="0"/>
      <dgm:spPr/>
    </dgm:pt>
    <dgm:pt modelId="{A94795AC-EE48-4A3D-B0C9-84EA114929CC}" type="pres">
      <dgm:prSet presAssocID="{701C35BD-7639-4ED9-A4E7-9330294FFBDF}" presName="composite" presStyleCnt="0"/>
      <dgm:spPr/>
    </dgm:pt>
    <dgm:pt modelId="{2FF3999F-29A6-4E52-8E13-A5BA01EAC76A}" type="pres">
      <dgm:prSet presAssocID="{701C35BD-7639-4ED9-A4E7-9330294FFBDF}" presName="Parent1" presStyleLbl="node1" presStyleIdx="2" presStyleCnt="6" custScaleX="137613" custLinFactNeighborX="-19647" custLinFactNeighborY="-1094">
        <dgm:presLayoutVars>
          <dgm:chMax val="1"/>
          <dgm:chPref val="1"/>
          <dgm:bulletEnabled val="1"/>
        </dgm:presLayoutVars>
      </dgm:prSet>
      <dgm:spPr/>
    </dgm:pt>
    <dgm:pt modelId="{9BDC2AC4-7B8C-444B-AB1C-1D547D89B59D}" type="pres">
      <dgm:prSet presAssocID="{701C35BD-7639-4ED9-A4E7-9330294FFB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124356F-D2AF-494E-A2FC-093C53C55B7B}" type="pres">
      <dgm:prSet presAssocID="{701C35BD-7639-4ED9-A4E7-9330294FFBDF}" presName="BalanceSpacing" presStyleCnt="0"/>
      <dgm:spPr/>
    </dgm:pt>
    <dgm:pt modelId="{32B9AFF9-E4FB-4335-8DB0-96308D95431D}" type="pres">
      <dgm:prSet presAssocID="{701C35BD-7639-4ED9-A4E7-9330294FFBDF}" presName="BalanceSpacing1" presStyleCnt="0"/>
      <dgm:spPr/>
    </dgm:pt>
    <dgm:pt modelId="{A49F6D2F-061D-47EA-97CE-D70F487AAC53}" type="pres">
      <dgm:prSet presAssocID="{46001433-1177-41A3-89C0-0856E5F76DE9}" presName="Accent1Text" presStyleLbl="node1" presStyleIdx="3" presStyleCnt="6" custScaleX="127735" custLinFactNeighborX="9854" custLinFactNeighborY="-1094"/>
      <dgm:spPr/>
    </dgm:pt>
    <dgm:pt modelId="{FA64570D-2F5E-4C89-9467-3CA3C0D55474}" type="pres">
      <dgm:prSet presAssocID="{46001433-1177-41A3-89C0-0856E5F76DE9}" presName="spaceBetweenRectangles" presStyleCnt="0"/>
      <dgm:spPr/>
    </dgm:pt>
    <dgm:pt modelId="{9D50DAE2-B257-4E00-A4DF-C82B70FD1D48}" type="pres">
      <dgm:prSet presAssocID="{A9D10F8E-353A-4F8D-9D8B-691D3A25F79A}" presName="composite" presStyleCnt="0"/>
      <dgm:spPr/>
    </dgm:pt>
    <dgm:pt modelId="{50C4E96F-204E-4E59-99CA-23C8BDC1D5A6}" type="pres">
      <dgm:prSet presAssocID="{A9D10F8E-353A-4F8D-9D8B-691D3A25F79A}" presName="Parent1" presStyleLbl="node1" presStyleIdx="4" presStyleCnt="6" custScaleX="137087" custLinFactNeighborX="14294" custLinFactNeighborY="-5764">
        <dgm:presLayoutVars>
          <dgm:chMax val="1"/>
          <dgm:chPref val="1"/>
          <dgm:bulletEnabled val="1"/>
        </dgm:presLayoutVars>
      </dgm:prSet>
      <dgm:spPr/>
    </dgm:pt>
    <dgm:pt modelId="{E1452461-8CBB-45F7-8454-1CC091C8F0D7}" type="pres">
      <dgm:prSet presAssocID="{A9D10F8E-353A-4F8D-9D8B-691D3A25F79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40D750B-B3F0-4728-9680-24A393619EEA}" type="pres">
      <dgm:prSet presAssocID="{A9D10F8E-353A-4F8D-9D8B-691D3A25F79A}" presName="BalanceSpacing" presStyleCnt="0"/>
      <dgm:spPr/>
    </dgm:pt>
    <dgm:pt modelId="{F2DC2F5A-8351-467D-956B-0B883F7B4F1F}" type="pres">
      <dgm:prSet presAssocID="{A9D10F8E-353A-4F8D-9D8B-691D3A25F79A}" presName="BalanceSpacing1" presStyleCnt="0"/>
      <dgm:spPr/>
    </dgm:pt>
    <dgm:pt modelId="{BE65328F-AE44-47DD-8B50-47ECD5865B6E}" type="pres">
      <dgm:prSet presAssocID="{714C79ED-B087-4B09-9009-27EB7B3B78F5}" presName="Accent1Text" presStyleLbl="node1" presStyleIdx="5" presStyleCnt="6" custScaleX="147907" custLinFactNeighborX="-19647" custLinFactNeighborY="-5764"/>
      <dgm:spPr/>
    </dgm:pt>
  </dgm:ptLst>
  <dgm:cxnLst>
    <dgm:cxn modelId="{CE43B167-0986-40E9-967C-8AE441AD1A7C}" type="presOf" srcId="{46001433-1177-41A3-89C0-0856E5F76DE9}" destId="{A49F6D2F-061D-47EA-97CE-D70F487AAC53}" srcOrd="0" destOrd="0" presId="urn:microsoft.com/office/officeart/2008/layout/AlternatingHexagons"/>
    <dgm:cxn modelId="{4FAD257C-A11C-4C7B-99EF-E5B108384DB4}" type="presOf" srcId="{701C35BD-7639-4ED9-A4E7-9330294FFBDF}" destId="{2FF3999F-29A6-4E52-8E13-A5BA01EAC76A}" srcOrd="0" destOrd="0" presId="urn:microsoft.com/office/officeart/2008/layout/AlternatingHexagons"/>
    <dgm:cxn modelId="{FBE8FA84-DE2C-4674-A0FF-1807651C794B}" type="presOf" srcId="{714C79ED-B087-4B09-9009-27EB7B3B78F5}" destId="{BE65328F-AE44-47DD-8B50-47ECD5865B6E}" srcOrd="0" destOrd="0" presId="urn:microsoft.com/office/officeart/2008/layout/AlternatingHexagons"/>
    <dgm:cxn modelId="{6ED718A4-BFEF-4EF4-B30C-72A678D02859}" type="presOf" srcId="{E074C232-3F55-4305-9972-CF7028E32B82}" destId="{65FBCB22-2BA8-4A87-9A98-3A6318C11D5F}" srcOrd="0" destOrd="0" presId="urn:microsoft.com/office/officeart/2008/layout/AlternatingHexagons"/>
    <dgm:cxn modelId="{761CA0BF-A7EA-4EAD-9372-D8256EAD8894}" type="presOf" srcId="{57E529B9-E0BB-4FAC-8808-D6A5896FE023}" destId="{3231C812-01D8-4D14-BAB8-F2F18212308D}" srcOrd="0" destOrd="0" presId="urn:microsoft.com/office/officeart/2008/layout/AlternatingHexagons"/>
    <dgm:cxn modelId="{773624CD-E7A7-432B-9723-A3562804E007}" srcId="{57E529B9-E0BB-4FAC-8808-D6A5896FE023}" destId="{E074C232-3F55-4305-9972-CF7028E32B82}" srcOrd="0" destOrd="0" parTransId="{A760F535-52CB-4A5C-A35E-149CD1ABABF2}" sibTransId="{54D894D1-7A96-4626-97C7-16C584835125}"/>
    <dgm:cxn modelId="{7D2027CE-C431-4BF9-AC35-08025401FC36}" srcId="{57E529B9-E0BB-4FAC-8808-D6A5896FE023}" destId="{A9D10F8E-353A-4F8D-9D8B-691D3A25F79A}" srcOrd="2" destOrd="0" parTransId="{2932D2C5-66FB-4DC1-BBDD-D62B3D3CBC3D}" sibTransId="{714C79ED-B087-4B09-9009-27EB7B3B78F5}"/>
    <dgm:cxn modelId="{13F7F8D1-E32B-4A35-8125-4E568910805B}" type="presOf" srcId="{A9D10F8E-353A-4F8D-9D8B-691D3A25F79A}" destId="{50C4E96F-204E-4E59-99CA-23C8BDC1D5A6}" srcOrd="0" destOrd="0" presId="urn:microsoft.com/office/officeart/2008/layout/AlternatingHexagons"/>
    <dgm:cxn modelId="{FFFE3BDA-EEE3-44AF-B5BD-EAFC9DC3C675}" type="presOf" srcId="{54D894D1-7A96-4626-97C7-16C584835125}" destId="{48DE4803-4834-4002-BEC2-BE28D2E1B95C}" srcOrd="0" destOrd="0" presId="urn:microsoft.com/office/officeart/2008/layout/AlternatingHexagons"/>
    <dgm:cxn modelId="{C14ED0F1-B536-4D32-9633-3F8FE4023773}" srcId="{57E529B9-E0BB-4FAC-8808-D6A5896FE023}" destId="{701C35BD-7639-4ED9-A4E7-9330294FFBDF}" srcOrd="1" destOrd="0" parTransId="{6EDBED03-7C9D-4170-963A-B1F59237B83C}" sibTransId="{46001433-1177-41A3-89C0-0856E5F76DE9}"/>
    <dgm:cxn modelId="{43CD9F25-6ED5-460A-A1D9-60D85A469208}" type="presParOf" srcId="{3231C812-01D8-4D14-BAB8-F2F18212308D}" destId="{3B1B5D8F-8EF0-4370-A9A5-D2C7A2AE0668}" srcOrd="0" destOrd="0" presId="urn:microsoft.com/office/officeart/2008/layout/AlternatingHexagons"/>
    <dgm:cxn modelId="{1FBA4E8F-818E-4E00-BA37-D459E1CEB00B}" type="presParOf" srcId="{3B1B5D8F-8EF0-4370-A9A5-D2C7A2AE0668}" destId="{65FBCB22-2BA8-4A87-9A98-3A6318C11D5F}" srcOrd="0" destOrd="0" presId="urn:microsoft.com/office/officeart/2008/layout/AlternatingHexagons"/>
    <dgm:cxn modelId="{6A4C63B4-E6BB-4529-9AB4-D17560A05277}" type="presParOf" srcId="{3B1B5D8F-8EF0-4370-A9A5-D2C7A2AE0668}" destId="{4A04AF32-F1D9-4FE8-9C51-2C9800D0BBAD}" srcOrd="1" destOrd="0" presId="urn:microsoft.com/office/officeart/2008/layout/AlternatingHexagons"/>
    <dgm:cxn modelId="{8C4C5EAA-C511-424B-AFD8-E7F11CEE3DA1}" type="presParOf" srcId="{3B1B5D8F-8EF0-4370-A9A5-D2C7A2AE0668}" destId="{2822CEE1-BD48-4A9E-B692-B6FE34FBAFC5}" srcOrd="2" destOrd="0" presId="urn:microsoft.com/office/officeart/2008/layout/AlternatingHexagons"/>
    <dgm:cxn modelId="{DCA21D22-3B0A-4191-99F2-DC12248C457E}" type="presParOf" srcId="{3B1B5D8F-8EF0-4370-A9A5-D2C7A2AE0668}" destId="{260FB3B0-00CA-46A0-84E4-9049939110A3}" srcOrd="3" destOrd="0" presId="urn:microsoft.com/office/officeart/2008/layout/AlternatingHexagons"/>
    <dgm:cxn modelId="{1B952EF8-1C83-415C-BD77-84D04999B9B7}" type="presParOf" srcId="{3B1B5D8F-8EF0-4370-A9A5-D2C7A2AE0668}" destId="{48DE4803-4834-4002-BEC2-BE28D2E1B95C}" srcOrd="4" destOrd="0" presId="urn:microsoft.com/office/officeart/2008/layout/AlternatingHexagons"/>
    <dgm:cxn modelId="{B739F49C-E550-4CDB-8BFC-E4B146D5BFE6}" type="presParOf" srcId="{3231C812-01D8-4D14-BAB8-F2F18212308D}" destId="{88E27026-99AA-4433-B66F-F7F7C8FDE3AC}" srcOrd="1" destOrd="0" presId="urn:microsoft.com/office/officeart/2008/layout/AlternatingHexagons"/>
    <dgm:cxn modelId="{A90F37C1-18CB-4423-B78F-28F589C0FD87}" type="presParOf" srcId="{3231C812-01D8-4D14-BAB8-F2F18212308D}" destId="{A94795AC-EE48-4A3D-B0C9-84EA114929CC}" srcOrd="2" destOrd="0" presId="urn:microsoft.com/office/officeart/2008/layout/AlternatingHexagons"/>
    <dgm:cxn modelId="{2762BFAB-72CA-43D0-85D5-B16537BD5128}" type="presParOf" srcId="{A94795AC-EE48-4A3D-B0C9-84EA114929CC}" destId="{2FF3999F-29A6-4E52-8E13-A5BA01EAC76A}" srcOrd="0" destOrd="0" presId="urn:microsoft.com/office/officeart/2008/layout/AlternatingHexagons"/>
    <dgm:cxn modelId="{80D6A12C-B6EB-4A85-B219-69793470CF36}" type="presParOf" srcId="{A94795AC-EE48-4A3D-B0C9-84EA114929CC}" destId="{9BDC2AC4-7B8C-444B-AB1C-1D547D89B59D}" srcOrd="1" destOrd="0" presId="urn:microsoft.com/office/officeart/2008/layout/AlternatingHexagons"/>
    <dgm:cxn modelId="{9F968143-70F7-4D2C-975F-7E979B03163C}" type="presParOf" srcId="{A94795AC-EE48-4A3D-B0C9-84EA114929CC}" destId="{5124356F-D2AF-494E-A2FC-093C53C55B7B}" srcOrd="2" destOrd="0" presId="urn:microsoft.com/office/officeart/2008/layout/AlternatingHexagons"/>
    <dgm:cxn modelId="{8A779C23-B5D4-4B5C-9435-32C41D6E9427}" type="presParOf" srcId="{A94795AC-EE48-4A3D-B0C9-84EA114929CC}" destId="{32B9AFF9-E4FB-4335-8DB0-96308D95431D}" srcOrd="3" destOrd="0" presId="urn:microsoft.com/office/officeart/2008/layout/AlternatingHexagons"/>
    <dgm:cxn modelId="{76A3D738-D211-4B17-BBB9-BF196F910B02}" type="presParOf" srcId="{A94795AC-EE48-4A3D-B0C9-84EA114929CC}" destId="{A49F6D2F-061D-47EA-97CE-D70F487AAC53}" srcOrd="4" destOrd="0" presId="urn:microsoft.com/office/officeart/2008/layout/AlternatingHexagons"/>
    <dgm:cxn modelId="{471E9D47-EE45-4F09-BB78-58AA823C11C2}" type="presParOf" srcId="{3231C812-01D8-4D14-BAB8-F2F18212308D}" destId="{FA64570D-2F5E-4C89-9467-3CA3C0D55474}" srcOrd="3" destOrd="0" presId="urn:microsoft.com/office/officeart/2008/layout/AlternatingHexagons"/>
    <dgm:cxn modelId="{73FD5D0D-D084-4538-B091-E8EDD8368BE8}" type="presParOf" srcId="{3231C812-01D8-4D14-BAB8-F2F18212308D}" destId="{9D50DAE2-B257-4E00-A4DF-C82B70FD1D48}" srcOrd="4" destOrd="0" presId="urn:microsoft.com/office/officeart/2008/layout/AlternatingHexagons"/>
    <dgm:cxn modelId="{E7D14157-4C56-44EE-9244-C45BDB93D192}" type="presParOf" srcId="{9D50DAE2-B257-4E00-A4DF-C82B70FD1D48}" destId="{50C4E96F-204E-4E59-99CA-23C8BDC1D5A6}" srcOrd="0" destOrd="0" presId="urn:microsoft.com/office/officeart/2008/layout/AlternatingHexagons"/>
    <dgm:cxn modelId="{2D9C6647-9D99-491B-B997-EA8125ADC80C}" type="presParOf" srcId="{9D50DAE2-B257-4E00-A4DF-C82B70FD1D48}" destId="{E1452461-8CBB-45F7-8454-1CC091C8F0D7}" srcOrd="1" destOrd="0" presId="urn:microsoft.com/office/officeart/2008/layout/AlternatingHexagons"/>
    <dgm:cxn modelId="{65270AAD-728B-4F21-A637-FC55C97ED1CE}" type="presParOf" srcId="{9D50DAE2-B257-4E00-A4DF-C82B70FD1D48}" destId="{440D750B-B3F0-4728-9680-24A393619EEA}" srcOrd="2" destOrd="0" presId="urn:microsoft.com/office/officeart/2008/layout/AlternatingHexagons"/>
    <dgm:cxn modelId="{774B96E5-BCB3-420B-92F5-C7811FF2A360}" type="presParOf" srcId="{9D50DAE2-B257-4E00-A4DF-C82B70FD1D48}" destId="{F2DC2F5A-8351-467D-956B-0B883F7B4F1F}" srcOrd="3" destOrd="0" presId="urn:microsoft.com/office/officeart/2008/layout/AlternatingHexagons"/>
    <dgm:cxn modelId="{63EFA408-3F9D-4090-B190-768D90CCCD55}" type="presParOf" srcId="{9D50DAE2-B257-4E00-A4DF-C82B70FD1D48}" destId="{BE65328F-AE44-47DD-8B50-47ECD5865B6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6DF274-61B3-4958-9CC6-61F8C4BC1262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FC922FD6-E903-4E6A-A2CB-8BF2B5320BF2}">
      <dgm:prSet phldrT="[Texto]"/>
      <dgm:spPr/>
      <dgm:t>
        <a:bodyPr/>
        <a:lstStyle/>
        <a:p>
          <a:r>
            <a:rPr lang="es-CL" b="1" dirty="0"/>
            <a:t>En la plataforma se debe </a:t>
          </a:r>
          <a:r>
            <a:rPr lang="es-CL" b="1" dirty="0">
              <a:solidFill>
                <a:srgbClr val="FFFF00"/>
              </a:solidFill>
            </a:rPr>
            <a:t>rendir primero lo técnico</a:t>
          </a:r>
          <a:r>
            <a:rPr lang="es-CL" b="1" dirty="0"/>
            <a:t>, ya que lo financiero se habilita después </a:t>
          </a:r>
        </a:p>
      </dgm:t>
    </dgm:pt>
    <dgm:pt modelId="{290B6157-C668-433E-888E-7391C4AFBCC3}" type="parTrans" cxnId="{55402FE0-BFE2-4CC2-9199-C4F6E0C43757}">
      <dgm:prSet/>
      <dgm:spPr/>
      <dgm:t>
        <a:bodyPr/>
        <a:lstStyle/>
        <a:p>
          <a:endParaRPr lang="es-CL"/>
        </a:p>
      </dgm:t>
    </dgm:pt>
    <dgm:pt modelId="{8EBB2C25-CED5-4C5F-B9E5-978BDF5E1C2F}" type="sibTrans" cxnId="{55402FE0-BFE2-4CC2-9199-C4F6E0C43757}">
      <dgm:prSet/>
      <dgm:spPr/>
      <dgm:t>
        <a:bodyPr/>
        <a:lstStyle/>
        <a:p>
          <a:endParaRPr lang="es-CL"/>
        </a:p>
      </dgm:t>
    </dgm:pt>
    <dgm:pt modelId="{292E6710-DDD1-4439-BE24-7DBC99CB6E2F}">
      <dgm:prSet phldrT="[Texto]"/>
      <dgm:spPr/>
      <dgm:t>
        <a:bodyPr/>
        <a:lstStyle/>
        <a:p>
          <a:r>
            <a:rPr lang="es-CL" b="1" dirty="0">
              <a:solidFill>
                <a:srgbClr val="FFFF00"/>
              </a:solidFill>
            </a:rPr>
            <a:t>Representante legal </a:t>
          </a:r>
          <a:r>
            <a:rPr lang="es-CL" b="1" dirty="0">
              <a:solidFill>
                <a:schemeClr val="bg1"/>
              </a:solidFill>
            </a:rPr>
            <a:t>tiene la capacidad y obligación de revisar y validar lo rendido por la institución con firma digital</a:t>
          </a:r>
          <a:r>
            <a:rPr lang="es-CL" b="1" dirty="0">
              <a:solidFill>
                <a:srgbClr val="FF0000"/>
              </a:solidFill>
            </a:rPr>
            <a:t> </a:t>
          </a:r>
        </a:p>
      </dgm:t>
    </dgm:pt>
    <dgm:pt modelId="{8F47D0FD-BB65-45EB-BBE0-C2DE4998C28A}" type="parTrans" cxnId="{F754A66B-2D12-4ACA-910C-96A5EBEF4F5E}">
      <dgm:prSet/>
      <dgm:spPr/>
      <dgm:t>
        <a:bodyPr/>
        <a:lstStyle/>
        <a:p>
          <a:endParaRPr lang="es-CL"/>
        </a:p>
      </dgm:t>
    </dgm:pt>
    <dgm:pt modelId="{36AFCC65-92B1-4DDA-9CEB-C859428C351E}" type="sibTrans" cxnId="{F754A66B-2D12-4ACA-910C-96A5EBEF4F5E}">
      <dgm:prSet/>
      <dgm:spPr/>
      <dgm:t>
        <a:bodyPr/>
        <a:lstStyle/>
        <a:p>
          <a:endParaRPr lang="es-CL"/>
        </a:p>
      </dgm:t>
    </dgm:pt>
    <dgm:pt modelId="{5B35FEC9-BF2E-40D3-AAED-D44130CAB578}">
      <dgm:prSet phldrT="[Texto]"/>
      <dgm:spPr/>
      <dgm:t>
        <a:bodyPr/>
        <a:lstStyle/>
        <a:p>
          <a:r>
            <a:rPr lang="es-CL" b="1" dirty="0"/>
            <a:t>Una vez aprobado lo técnico y lo financiero por parte del </a:t>
          </a:r>
          <a:r>
            <a:rPr lang="es-CL" b="1" dirty="0">
              <a:solidFill>
                <a:srgbClr val="FFFF00"/>
              </a:solidFill>
            </a:rPr>
            <a:t>representante legal</a:t>
          </a:r>
          <a:r>
            <a:rPr lang="es-CL" b="1" dirty="0"/>
            <a:t>, se envía rendición del Ministerio</a:t>
          </a:r>
        </a:p>
      </dgm:t>
    </dgm:pt>
    <dgm:pt modelId="{343175C3-C636-4625-9B09-817C5D42850D}" type="parTrans" cxnId="{82A4E38D-31E8-4FEA-8B5B-1F2BAFBBC3CA}">
      <dgm:prSet/>
      <dgm:spPr/>
      <dgm:t>
        <a:bodyPr/>
        <a:lstStyle/>
        <a:p>
          <a:endParaRPr lang="es-CL"/>
        </a:p>
      </dgm:t>
    </dgm:pt>
    <dgm:pt modelId="{7DC2ED9C-4BCC-4BA1-A39A-A588A75CF836}" type="sibTrans" cxnId="{82A4E38D-31E8-4FEA-8B5B-1F2BAFBBC3CA}">
      <dgm:prSet/>
      <dgm:spPr/>
      <dgm:t>
        <a:bodyPr/>
        <a:lstStyle/>
        <a:p>
          <a:endParaRPr lang="es-CL"/>
        </a:p>
      </dgm:t>
    </dgm:pt>
    <dgm:pt modelId="{B0296966-2D15-401B-A621-FA4A39F15C79}">
      <dgm:prSet phldrT="[Texto]"/>
      <dgm:spPr/>
      <dgm:t>
        <a:bodyPr/>
        <a:lstStyle/>
        <a:p>
          <a:r>
            <a:rPr lang="es-CL" b="1" dirty="0"/>
            <a:t>La </a:t>
          </a:r>
          <a:r>
            <a:rPr lang="es-CL" b="1" dirty="0">
              <a:solidFill>
                <a:srgbClr val="FFFF00"/>
              </a:solidFill>
            </a:rPr>
            <a:t>rendición financiera (mensual) </a:t>
          </a:r>
          <a:r>
            <a:rPr lang="es-CL" b="1" dirty="0">
              <a:solidFill>
                <a:schemeClr val="bg1"/>
              </a:solidFill>
            </a:rPr>
            <a:t>se debe rendir en la plataforma </a:t>
          </a:r>
          <a:r>
            <a:rPr lang="es-CL" b="1" dirty="0">
              <a:solidFill>
                <a:srgbClr val="FFFF00"/>
              </a:solidFill>
            </a:rPr>
            <a:t>20 (veinte) días</a:t>
          </a:r>
          <a:r>
            <a:rPr lang="es-CL" b="1" dirty="0">
              <a:solidFill>
                <a:schemeClr val="bg1"/>
              </a:solidFill>
            </a:rPr>
            <a:t> corridos posteriores al último día hábil de cada mes</a:t>
          </a:r>
        </a:p>
      </dgm:t>
    </dgm:pt>
    <dgm:pt modelId="{15A26C9F-F454-4E6A-B8B3-3485F976137A}" type="parTrans" cxnId="{87746287-EA66-472A-9690-70C634A94F8F}">
      <dgm:prSet/>
      <dgm:spPr/>
      <dgm:t>
        <a:bodyPr/>
        <a:lstStyle/>
        <a:p>
          <a:endParaRPr lang="es-CL"/>
        </a:p>
      </dgm:t>
    </dgm:pt>
    <dgm:pt modelId="{E66CBEA4-5353-4AF6-ABD4-D6339413E51D}" type="sibTrans" cxnId="{87746287-EA66-472A-9690-70C634A94F8F}">
      <dgm:prSet/>
      <dgm:spPr/>
      <dgm:t>
        <a:bodyPr/>
        <a:lstStyle/>
        <a:p>
          <a:endParaRPr lang="es-CL"/>
        </a:p>
      </dgm:t>
    </dgm:pt>
    <dgm:pt modelId="{55829A4D-BCBB-46DC-9EB2-DE3EA2B2D92A}">
      <dgm:prSet phldrT="[Texto]" custT="1"/>
      <dgm:spPr/>
      <dgm:t>
        <a:bodyPr/>
        <a:lstStyle/>
        <a:p>
          <a:r>
            <a:rPr lang="es-CL" sz="1400" b="1" dirty="0">
              <a:solidFill>
                <a:schemeClr val="bg1"/>
              </a:solidFill>
            </a:rPr>
            <a:t>Se podrán subsanar observaciones </a:t>
          </a:r>
          <a:r>
            <a:rPr lang="es-CL" sz="1400" b="1" dirty="0">
              <a:solidFill>
                <a:srgbClr val="FFFF00"/>
              </a:solidFill>
            </a:rPr>
            <a:t>3 veces </a:t>
          </a:r>
        </a:p>
      </dgm:t>
    </dgm:pt>
    <dgm:pt modelId="{193C3624-23C4-4963-88FC-7117CE8ADEF1}" type="parTrans" cxnId="{A2685209-5A7B-4388-AE6F-9AF7319228C8}">
      <dgm:prSet/>
      <dgm:spPr/>
      <dgm:t>
        <a:bodyPr/>
        <a:lstStyle/>
        <a:p>
          <a:endParaRPr lang="es-CL"/>
        </a:p>
      </dgm:t>
    </dgm:pt>
    <dgm:pt modelId="{D955483A-DC67-42AD-B50F-12D344B9C77B}" type="sibTrans" cxnId="{A2685209-5A7B-4388-AE6F-9AF7319228C8}">
      <dgm:prSet/>
      <dgm:spPr/>
      <dgm:t>
        <a:bodyPr/>
        <a:lstStyle/>
        <a:p>
          <a:endParaRPr lang="es-CL"/>
        </a:p>
      </dgm:t>
    </dgm:pt>
    <dgm:pt modelId="{FA58E5A6-68D4-4ED6-A242-0F85D8D03FE0}">
      <dgm:prSet phldrT="[Texto]"/>
      <dgm:spPr/>
      <dgm:t>
        <a:bodyPr/>
        <a:lstStyle/>
        <a:p>
          <a:r>
            <a:rPr lang="es-CL" b="1" dirty="0">
              <a:solidFill>
                <a:schemeClr val="bg1"/>
              </a:solidFill>
            </a:rPr>
            <a:t>Todas las aprobaciones y observaciones serán </a:t>
          </a:r>
          <a:r>
            <a:rPr lang="es-CL" b="1" dirty="0">
              <a:solidFill>
                <a:srgbClr val="FFFF00"/>
              </a:solidFill>
            </a:rPr>
            <a:t>por plataforma</a:t>
          </a:r>
        </a:p>
      </dgm:t>
    </dgm:pt>
    <dgm:pt modelId="{D86B84A7-C242-4C97-B2E1-CD0350393C30}" type="parTrans" cxnId="{E31AAF36-47FC-404E-9EAE-0C24B21E0D48}">
      <dgm:prSet/>
      <dgm:spPr/>
      <dgm:t>
        <a:bodyPr/>
        <a:lstStyle/>
        <a:p>
          <a:endParaRPr lang="es-CL"/>
        </a:p>
      </dgm:t>
    </dgm:pt>
    <dgm:pt modelId="{965C6D92-E9CA-4E44-8831-372572C32B0D}" type="sibTrans" cxnId="{E31AAF36-47FC-404E-9EAE-0C24B21E0D48}">
      <dgm:prSet/>
      <dgm:spPr/>
      <dgm:t>
        <a:bodyPr/>
        <a:lstStyle/>
        <a:p>
          <a:endParaRPr lang="es-CL"/>
        </a:p>
      </dgm:t>
    </dgm:pt>
    <dgm:pt modelId="{D1F52EF8-CACC-4809-BF99-9FF25873A3AA}" type="pres">
      <dgm:prSet presAssocID="{BA6DF274-61B3-4958-9CC6-61F8C4BC1262}" presName="Name0" presStyleCnt="0">
        <dgm:presLayoutVars>
          <dgm:dir/>
          <dgm:resizeHandles/>
        </dgm:presLayoutVars>
      </dgm:prSet>
      <dgm:spPr/>
    </dgm:pt>
    <dgm:pt modelId="{BB2361F6-1BE0-4D6B-B8A8-68A9A732855B}" type="pres">
      <dgm:prSet presAssocID="{FC922FD6-E903-4E6A-A2CB-8BF2B5320BF2}" presName="compNode" presStyleCnt="0"/>
      <dgm:spPr/>
    </dgm:pt>
    <dgm:pt modelId="{C2805B6E-1153-47EF-BB9F-C829EA6F4A31}" type="pres">
      <dgm:prSet presAssocID="{FC922FD6-E903-4E6A-A2CB-8BF2B5320BF2}" presName="dummyConnPt" presStyleCnt="0"/>
      <dgm:spPr/>
    </dgm:pt>
    <dgm:pt modelId="{21D19C82-2DA3-4B84-B46D-EEBC35FE9C69}" type="pres">
      <dgm:prSet presAssocID="{FC922FD6-E903-4E6A-A2CB-8BF2B5320BF2}" presName="node" presStyleLbl="node1" presStyleIdx="0" presStyleCnt="6" custLinFactNeighborX="-40" custLinFactNeighborY="-1557">
        <dgm:presLayoutVars>
          <dgm:bulletEnabled val="1"/>
        </dgm:presLayoutVars>
      </dgm:prSet>
      <dgm:spPr/>
    </dgm:pt>
    <dgm:pt modelId="{27889B61-2D05-4C19-B3C6-682EA836E8DA}" type="pres">
      <dgm:prSet presAssocID="{8EBB2C25-CED5-4C5F-B9E5-978BDF5E1C2F}" presName="sibTrans" presStyleLbl="bgSibTrans2D1" presStyleIdx="0" presStyleCnt="5"/>
      <dgm:spPr/>
    </dgm:pt>
    <dgm:pt modelId="{90941000-A2E8-4773-9408-7348278C7932}" type="pres">
      <dgm:prSet presAssocID="{292E6710-DDD1-4439-BE24-7DBC99CB6E2F}" presName="compNode" presStyleCnt="0"/>
      <dgm:spPr/>
    </dgm:pt>
    <dgm:pt modelId="{AE4EC264-53DD-464E-8D70-F4627C4E64C3}" type="pres">
      <dgm:prSet presAssocID="{292E6710-DDD1-4439-BE24-7DBC99CB6E2F}" presName="dummyConnPt" presStyleCnt="0"/>
      <dgm:spPr/>
    </dgm:pt>
    <dgm:pt modelId="{498CBCEF-19EB-4E88-809A-EB1AFD6FE02F}" type="pres">
      <dgm:prSet presAssocID="{292E6710-DDD1-4439-BE24-7DBC99CB6E2F}" presName="node" presStyleLbl="node1" presStyleIdx="1" presStyleCnt="6">
        <dgm:presLayoutVars>
          <dgm:bulletEnabled val="1"/>
        </dgm:presLayoutVars>
      </dgm:prSet>
      <dgm:spPr/>
    </dgm:pt>
    <dgm:pt modelId="{F3593EBB-882E-4943-AD66-1A8C2A39432E}" type="pres">
      <dgm:prSet presAssocID="{36AFCC65-92B1-4DDA-9CEB-C859428C351E}" presName="sibTrans" presStyleLbl="bgSibTrans2D1" presStyleIdx="1" presStyleCnt="5"/>
      <dgm:spPr/>
    </dgm:pt>
    <dgm:pt modelId="{67DC1859-B82C-42E2-816E-6A46717A4C10}" type="pres">
      <dgm:prSet presAssocID="{5B35FEC9-BF2E-40D3-AAED-D44130CAB578}" presName="compNode" presStyleCnt="0"/>
      <dgm:spPr/>
    </dgm:pt>
    <dgm:pt modelId="{B1A87C57-0DC3-4795-987B-6FFC8630DD46}" type="pres">
      <dgm:prSet presAssocID="{5B35FEC9-BF2E-40D3-AAED-D44130CAB578}" presName="dummyConnPt" presStyleCnt="0"/>
      <dgm:spPr/>
    </dgm:pt>
    <dgm:pt modelId="{8262ACAD-D89F-4E16-A795-B51AEB9E87AB}" type="pres">
      <dgm:prSet presAssocID="{5B35FEC9-BF2E-40D3-AAED-D44130CAB578}" presName="node" presStyleLbl="node1" presStyleIdx="2" presStyleCnt="6">
        <dgm:presLayoutVars>
          <dgm:bulletEnabled val="1"/>
        </dgm:presLayoutVars>
      </dgm:prSet>
      <dgm:spPr/>
    </dgm:pt>
    <dgm:pt modelId="{661E00A7-8419-4FF0-B11A-25592AAF67DC}" type="pres">
      <dgm:prSet presAssocID="{7DC2ED9C-4BCC-4BA1-A39A-A588A75CF836}" presName="sibTrans" presStyleLbl="bgSibTrans2D1" presStyleIdx="2" presStyleCnt="5"/>
      <dgm:spPr/>
    </dgm:pt>
    <dgm:pt modelId="{83883C1B-21A3-4EE4-89BA-6F50068A3D1D}" type="pres">
      <dgm:prSet presAssocID="{B0296966-2D15-401B-A621-FA4A39F15C79}" presName="compNode" presStyleCnt="0"/>
      <dgm:spPr/>
    </dgm:pt>
    <dgm:pt modelId="{4047DC35-5EB5-4A94-8C15-BF0D585BBD7C}" type="pres">
      <dgm:prSet presAssocID="{B0296966-2D15-401B-A621-FA4A39F15C79}" presName="dummyConnPt" presStyleCnt="0"/>
      <dgm:spPr/>
    </dgm:pt>
    <dgm:pt modelId="{7CED94F7-5E77-439E-BD7C-06001D722967}" type="pres">
      <dgm:prSet presAssocID="{B0296966-2D15-401B-A621-FA4A39F15C79}" presName="node" presStyleLbl="node1" presStyleIdx="3" presStyleCnt="6">
        <dgm:presLayoutVars>
          <dgm:bulletEnabled val="1"/>
        </dgm:presLayoutVars>
      </dgm:prSet>
      <dgm:spPr/>
    </dgm:pt>
    <dgm:pt modelId="{89F28496-4884-4753-BEFF-3035F02816BD}" type="pres">
      <dgm:prSet presAssocID="{E66CBEA4-5353-4AF6-ABD4-D6339413E51D}" presName="sibTrans" presStyleLbl="bgSibTrans2D1" presStyleIdx="3" presStyleCnt="5"/>
      <dgm:spPr/>
    </dgm:pt>
    <dgm:pt modelId="{A87B38B1-C718-463E-BBB5-01EBA81D27B2}" type="pres">
      <dgm:prSet presAssocID="{55829A4D-BCBB-46DC-9EB2-DE3EA2B2D92A}" presName="compNode" presStyleCnt="0"/>
      <dgm:spPr/>
    </dgm:pt>
    <dgm:pt modelId="{4A2286D6-AAB6-4F42-AFB9-6CBEAE589645}" type="pres">
      <dgm:prSet presAssocID="{55829A4D-BCBB-46DC-9EB2-DE3EA2B2D92A}" presName="dummyConnPt" presStyleCnt="0"/>
      <dgm:spPr/>
    </dgm:pt>
    <dgm:pt modelId="{F40AACBE-FC9C-4134-929E-38D868496122}" type="pres">
      <dgm:prSet presAssocID="{55829A4D-BCBB-46DC-9EB2-DE3EA2B2D92A}" presName="node" presStyleLbl="node1" presStyleIdx="4" presStyleCnt="6">
        <dgm:presLayoutVars>
          <dgm:bulletEnabled val="1"/>
        </dgm:presLayoutVars>
      </dgm:prSet>
      <dgm:spPr/>
    </dgm:pt>
    <dgm:pt modelId="{808D7669-20A4-4406-A5BC-2D5DA2D99ABA}" type="pres">
      <dgm:prSet presAssocID="{D955483A-DC67-42AD-B50F-12D344B9C77B}" presName="sibTrans" presStyleLbl="bgSibTrans2D1" presStyleIdx="4" presStyleCnt="5"/>
      <dgm:spPr/>
    </dgm:pt>
    <dgm:pt modelId="{8C53E1DA-B5AD-4214-89E0-70B17EC22431}" type="pres">
      <dgm:prSet presAssocID="{FA58E5A6-68D4-4ED6-A242-0F85D8D03FE0}" presName="compNode" presStyleCnt="0"/>
      <dgm:spPr/>
    </dgm:pt>
    <dgm:pt modelId="{B58F8CAE-965A-479D-AB6D-A57077D9DEEC}" type="pres">
      <dgm:prSet presAssocID="{FA58E5A6-68D4-4ED6-A242-0F85D8D03FE0}" presName="dummyConnPt" presStyleCnt="0"/>
      <dgm:spPr/>
    </dgm:pt>
    <dgm:pt modelId="{E30E1D1B-6284-4664-8E7D-454F66D7E8CA}" type="pres">
      <dgm:prSet presAssocID="{FA58E5A6-68D4-4ED6-A242-0F85D8D03FE0}" presName="node" presStyleLbl="node1" presStyleIdx="5" presStyleCnt="6">
        <dgm:presLayoutVars>
          <dgm:bulletEnabled val="1"/>
        </dgm:presLayoutVars>
      </dgm:prSet>
      <dgm:spPr/>
    </dgm:pt>
  </dgm:ptLst>
  <dgm:cxnLst>
    <dgm:cxn modelId="{46AAED03-5B4B-41D1-A750-5D97B844D5B7}" type="presOf" srcId="{E66CBEA4-5353-4AF6-ABD4-D6339413E51D}" destId="{89F28496-4884-4753-BEFF-3035F02816BD}" srcOrd="0" destOrd="0" presId="urn:microsoft.com/office/officeart/2005/8/layout/bProcess4"/>
    <dgm:cxn modelId="{A2685209-5A7B-4388-AE6F-9AF7319228C8}" srcId="{BA6DF274-61B3-4958-9CC6-61F8C4BC1262}" destId="{55829A4D-BCBB-46DC-9EB2-DE3EA2B2D92A}" srcOrd="4" destOrd="0" parTransId="{193C3624-23C4-4963-88FC-7117CE8ADEF1}" sibTransId="{D955483A-DC67-42AD-B50F-12D344B9C77B}"/>
    <dgm:cxn modelId="{E31AAF36-47FC-404E-9EAE-0C24B21E0D48}" srcId="{BA6DF274-61B3-4958-9CC6-61F8C4BC1262}" destId="{FA58E5A6-68D4-4ED6-A242-0F85D8D03FE0}" srcOrd="5" destOrd="0" parTransId="{D86B84A7-C242-4C97-B2E1-CD0350393C30}" sibTransId="{965C6D92-E9CA-4E44-8831-372572C32B0D}"/>
    <dgm:cxn modelId="{913A1A42-6730-41BC-B893-5B94CCAABD9D}" type="presOf" srcId="{D955483A-DC67-42AD-B50F-12D344B9C77B}" destId="{808D7669-20A4-4406-A5BC-2D5DA2D99ABA}" srcOrd="0" destOrd="0" presId="urn:microsoft.com/office/officeart/2005/8/layout/bProcess4"/>
    <dgm:cxn modelId="{F754A66B-2D12-4ACA-910C-96A5EBEF4F5E}" srcId="{BA6DF274-61B3-4958-9CC6-61F8C4BC1262}" destId="{292E6710-DDD1-4439-BE24-7DBC99CB6E2F}" srcOrd="1" destOrd="0" parTransId="{8F47D0FD-BB65-45EB-BBE0-C2DE4998C28A}" sibTransId="{36AFCC65-92B1-4DDA-9CEB-C859428C351E}"/>
    <dgm:cxn modelId="{5F043277-B0D4-48D4-8864-97C036BA4AFA}" type="presOf" srcId="{5B35FEC9-BF2E-40D3-AAED-D44130CAB578}" destId="{8262ACAD-D89F-4E16-A795-B51AEB9E87AB}" srcOrd="0" destOrd="0" presId="urn:microsoft.com/office/officeart/2005/8/layout/bProcess4"/>
    <dgm:cxn modelId="{F44DD081-9B3A-43DE-BD74-22EFE8194889}" type="presOf" srcId="{7DC2ED9C-4BCC-4BA1-A39A-A588A75CF836}" destId="{661E00A7-8419-4FF0-B11A-25592AAF67DC}" srcOrd="0" destOrd="0" presId="urn:microsoft.com/office/officeart/2005/8/layout/bProcess4"/>
    <dgm:cxn modelId="{9FCC6883-4557-40CE-B4D7-F5AB55D30FDF}" type="presOf" srcId="{36AFCC65-92B1-4DDA-9CEB-C859428C351E}" destId="{F3593EBB-882E-4943-AD66-1A8C2A39432E}" srcOrd="0" destOrd="0" presId="urn:microsoft.com/office/officeart/2005/8/layout/bProcess4"/>
    <dgm:cxn modelId="{308EB286-9991-4190-880F-AC9F8D4E13D8}" type="presOf" srcId="{BA6DF274-61B3-4958-9CC6-61F8C4BC1262}" destId="{D1F52EF8-CACC-4809-BF99-9FF25873A3AA}" srcOrd="0" destOrd="0" presId="urn:microsoft.com/office/officeart/2005/8/layout/bProcess4"/>
    <dgm:cxn modelId="{87746287-EA66-472A-9690-70C634A94F8F}" srcId="{BA6DF274-61B3-4958-9CC6-61F8C4BC1262}" destId="{B0296966-2D15-401B-A621-FA4A39F15C79}" srcOrd="3" destOrd="0" parTransId="{15A26C9F-F454-4E6A-B8B3-3485F976137A}" sibTransId="{E66CBEA4-5353-4AF6-ABD4-D6339413E51D}"/>
    <dgm:cxn modelId="{82A4E38D-31E8-4FEA-8B5B-1F2BAFBBC3CA}" srcId="{BA6DF274-61B3-4958-9CC6-61F8C4BC1262}" destId="{5B35FEC9-BF2E-40D3-AAED-D44130CAB578}" srcOrd="2" destOrd="0" parTransId="{343175C3-C636-4625-9B09-817C5D42850D}" sibTransId="{7DC2ED9C-4BCC-4BA1-A39A-A588A75CF836}"/>
    <dgm:cxn modelId="{9407ECA1-2B2E-41D1-9387-3A0E03B16DFD}" type="presOf" srcId="{B0296966-2D15-401B-A621-FA4A39F15C79}" destId="{7CED94F7-5E77-439E-BD7C-06001D722967}" srcOrd="0" destOrd="0" presId="urn:microsoft.com/office/officeart/2005/8/layout/bProcess4"/>
    <dgm:cxn modelId="{6ACF49C1-478C-4564-B2C9-76CE1DA94CE6}" type="presOf" srcId="{55829A4D-BCBB-46DC-9EB2-DE3EA2B2D92A}" destId="{F40AACBE-FC9C-4134-929E-38D868496122}" srcOrd="0" destOrd="0" presId="urn:microsoft.com/office/officeart/2005/8/layout/bProcess4"/>
    <dgm:cxn modelId="{C8119BD5-44D5-4995-8CBA-BA0117759573}" type="presOf" srcId="{FA58E5A6-68D4-4ED6-A242-0F85D8D03FE0}" destId="{E30E1D1B-6284-4664-8E7D-454F66D7E8CA}" srcOrd="0" destOrd="0" presId="urn:microsoft.com/office/officeart/2005/8/layout/bProcess4"/>
    <dgm:cxn modelId="{55402FE0-BFE2-4CC2-9199-C4F6E0C43757}" srcId="{BA6DF274-61B3-4958-9CC6-61F8C4BC1262}" destId="{FC922FD6-E903-4E6A-A2CB-8BF2B5320BF2}" srcOrd="0" destOrd="0" parTransId="{290B6157-C668-433E-888E-7391C4AFBCC3}" sibTransId="{8EBB2C25-CED5-4C5F-B9E5-978BDF5E1C2F}"/>
    <dgm:cxn modelId="{01F204E6-BD73-4287-8109-083EF83CB0B2}" type="presOf" srcId="{8EBB2C25-CED5-4C5F-B9E5-978BDF5E1C2F}" destId="{27889B61-2D05-4C19-B3C6-682EA836E8DA}" srcOrd="0" destOrd="0" presId="urn:microsoft.com/office/officeart/2005/8/layout/bProcess4"/>
    <dgm:cxn modelId="{C5141AEC-054F-4AC4-A048-E5EFBE930C97}" type="presOf" srcId="{292E6710-DDD1-4439-BE24-7DBC99CB6E2F}" destId="{498CBCEF-19EB-4E88-809A-EB1AFD6FE02F}" srcOrd="0" destOrd="0" presId="urn:microsoft.com/office/officeart/2005/8/layout/bProcess4"/>
    <dgm:cxn modelId="{69B442FD-490E-44F1-BF11-A52C44AB0323}" type="presOf" srcId="{FC922FD6-E903-4E6A-A2CB-8BF2B5320BF2}" destId="{21D19C82-2DA3-4B84-B46D-EEBC35FE9C69}" srcOrd="0" destOrd="0" presId="urn:microsoft.com/office/officeart/2005/8/layout/bProcess4"/>
    <dgm:cxn modelId="{25C11647-A1EE-48E8-BC84-A0543CDBEA0F}" type="presParOf" srcId="{D1F52EF8-CACC-4809-BF99-9FF25873A3AA}" destId="{BB2361F6-1BE0-4D6B-B8A8-68A9A732855B}" srcOrd="0" destOrd="0" presId="urn:microsoft.com/office/officeart/2005/8/layout/bProcess4"/>
    <dgm:cxn modelId="{13B86433-0161-4EBE-BC38-77CDC0BE3E50}" type="presParOf" srcId="{BB2361F6-1BE0-4D6B-B8A8-68A9A732855B}" destId="{C2805B6E-1153-47EF-BB9F-C829EA6F4A31}" srcOrd="0" destOrd="0" presId="urn:microsoft.com/office/officeart/2005/8/layout/bProcess4"/>
    <dgm:cxn modelId="{A6FCEFD0-2DFD-4A48-A292-B1BEBE80C2C7}" type="presParOf" srcId="{BB2361F6-1BE0-4D6B-B8A8-68A9A732855B}" destId="{21D19C82-2DA3-4B84-B46D-EEBC35FE9C69}" srcOrd="1" destOrd="0" presId="urn:microsoft.com/office/officeart/2005/8/layout/bProcess4"/>
    <dgm:cxn modelId="{A901152E-B824-42A1-AB6D-E257D5FE294E}" type="presParOf" srcId="{D1F52EF8-CACC-4809-BF99-9FF25873A3AA}" destId="{27889B61-2D05-4C19-B3C6-682EA836E8DA}" srcOrd="1" destOrd="0" presId="urn:microsoft.com/office/officeart/2005/8/layout/bProcess4"/>
    <dgm:cxn modelId="{3A8E5ADD-3ACA-4578-B771-C68DEA7B8BD7}" type="presParOf" srcId="{D1F52EF8-CACC-4809-BF99-9FF25873A3AA}" destId="{90941000-A2E8-4773-9408-7348278C7932}" srcOrd="2" destOrd="0" presId="urn:microsoft.com/office/officeart/2005/8/layout/bProcess4"/>
    <dgm:cxn modelId="{0F73D30E-A4F4-49E9-B1FB-AA9BBF85685D}" type="presParOf" srcId="{90941000-A2E8-4773-9408-7348278C7932}" destId="{AE4EC264-53DD-464E-8D70-F4627C4E64C3}" srcOrd="0" destOrd="0" presId="urn:microsoft.com/office/officeart/2005/8/layout/bProcess4"/>
    <dgm:cxn modelId="{A11CC14A-7A41-4E41-8534-3DACD7F3095E}" type="presParOf" srcId="{90941000-A2E8-4773-9408-7348278C7932}" destId="{498CBCEF-19EB-4E88-809A-EB1AFD6FE02F}" srcOrd="1" destOrd="0" presId="urn:microsoft.com/office/officeart/2005/8/layout/bProcess4"/>
    <dgm:cxn modelId="{AE8C3CFD-EFE1-44C9-934A-43322FFD3973}" type="presParOf" srcId="{D1F52EF8-CACC-4809-BF99-9FF25873A3AA}" destId="{F3593EBB-882E-4943-AD66-1A8C2A39432E}" srcOrd="3" destOrd="0" presId="urn:microsoft.com/office/officeart/2005/8/layout/bProcess4"/>
    <dgm:cxn modelId="{0B036D58-87F7-41F6-90E2-E93D3EBCD948}" type="presParOf" srcId="{D1F52EF8-CACC-4809-BF99-9FF25873A3AA}" destId="{67DC1859-B82C-42E2-816E-6A46717A4C10}" srcOrd="4" destOrd="0" presId="urn:microsoft.com/office/officeart/2005/8/layout/bProcess4"/>
    <dgm:cxn modelId="{C19EE8C5-5E1D-4D6F-856B-7A744B0E8249}" type="presParOf" srcId="{67DC1859-B82C-42E2-816E-6A46717A4C10}" destId="{B1A87C57-0DC3-4795-987B-6FFC8630DD46}" srcOrd="0" destOrd="0" presId="urn:microsoft.com/office/officeart/2005/8/layout/bProcess4"/>
    <dgm:cxn modelId="{AB3F29D6-8FF3-442D-B06F-E2B7A45BE53E}" type="presParOf" srcId="{67DC1859-B82C-42E2-816E-6A46717A4C10}" destId="{8262ACAD-D89F-4E16-A795-B51AEB9E87AB}" srcOrd="1" destOrd="0" presId="urn:microsoft.com/office/officeart/2005/8/layout/bProcess4"/>
    <dgm:cxn modelId="{950021C0-3D1A-4620-9F89-7CB23C2A9DD1}" type="presParOf" srcId="{D1F52EF8-CACC-4809-BF99-9FF25873A3AA}" destId="{661E00A7-8419-4FF0-B11A-25592AAF67DC}" srcOrd="5" destOrd="0" presId="urn:microsoft.com/office/officeart/2005/8/layout/bProcess4"/>
    <dgm:cxn modelId="{A1AA6AA9-083A-4094-A57C-979902960EB5}" type="presParOf" srcId="{D1F52EF8-CACC-4809-BF99-9FF25873A3AA}" destId="{83883C1B-21A3-4EE4-89BA-6F50068A3D1D}" srcOrd="6" destOrd="0" presId="urn:microsoft.com/office/officeart/2005/8/layout/bProcess4"/>
    <dgm:cxn modelId="{9BD5BD74-1BEA-4412-BDA3-D9764A335ABA}" type="presParOf" srcId="{83883C1B-21A3-4EE4-89BA-6F50068A3D1D}" destId="{4047DC35-5EB5-4A94-8C15-BF0D585BBD7C}" srcOrd="0" destOrd="0" presId="urn:microsoft.com/office/officeart/2005/8/layout/bProcess4"/>
    <dgm:cxn modelId="{1012E89E-A43A-4A61-A5FF-C433005409D8}" type="presParOf" srcId="{83883C1B-21A3-4EE4-89BA-6F50068A3D1D}" destId="{7CED94F7-5E77-439E-BD7C-06001D722967}" srcOrd="1" destOrd="0" presId="urn:microsoft.com/office/officeart/2005/8/layout/bProcess4"/>
    <dgm:cxn modelId="{4C8F1007-450C-4210-BE8A-B22B86F47DB2}" type="presParOf" srcId="{D1F52EF8-CACC-4809-BF99-9FF25873A3AA}" destId="{89F28496-4884-4753-BEFF-3035F02816BD}" srcOrd="7" destOrd="0" presId="urn:microsoft.com/office/officeart/2005/8/layout/bProcess4"/>
    <dgm:cxn modelId="{81677DF9-1165-4B30-9AD9-ABA06B16D80E}" type="presParOf" srcId="{D1F52EF8-CACC-4809-BF99-9FF25873A3AA}" destId="{A87B38B1-C718-463E-BBB5-01EBA81D27B2}" srcOrd="8" destOrd="0" presId="urn:microsoft.com/office/officeart/2005/8/layout/bProcess4"/>
    <dgm:cxn modelId="{831F129D-790D-4BBB-8C54-3FC779F9EE36}" type="presParOf" srcId="{A87B38B1-C718-463E-BBB5-01EBA81D27B2}" destId="{4A2286D6-AAB6-4F42-AFB9-6CBEAE589645}" srcOrd="0" destOrd="0" presId="urn:microsoft.com/office/officeart/2005/8/layout/bProcess4"/>
    <dgm:cxn modelId="{1F25894A-F6A1-47FD-B06A-E2CD7F157B03}" type="presParOf" srcId="{A87B38B1-C718-463E-BBB5-01EBA81D27B2}" destId="{F40AACBE-FC9C-4134-929E-38D868496122}" srcOrd="1" destOrd="0" presId="urn:microsoft.com/office/officeart/2005/8/layout/bProcess4"/>
    <dgm:cxn modelId="{341DDD4E-E976-48D8-9587-758F674C3236}" type="presParOf" srcId="{D1F52EF8-CACC-4809-BF99-9FF25873A3AA}" destId="{808D7669-20A4-4406-A5BC-2D5DA2D99ABA}" srcOrd="9" destOrd="0" presId="urn:microsoft.com/office/officeart/2005/8/layout/bProcess4"/>
    <dgm:cxn modelId="{8E50862B-B643-42D5-8C69-961046170F86}" type="presParOf" srcId="{D1F52EF8-CACC-4809-BF99-9FF25873A3AA}" destId="{8C53E1DA-B5AD-4214-89E0-70B17EC22431}" srcOrd="10" destOrd="0" presId="urn:microsoft.com/office/officeart/2005/8/layout/bProcess4"/>
    <dgm:cxn modelId="{5AFEBA58-A64F-4613-AC34-18BC281C8170}" type="presParOf" srcId="{8C53E1DA-B5AD-4214-89E0-70B17EC22431}" destId="{B58F8CAE-965A-479D-AB6D-A57077D9DEEC}" srcOrd="0" destOrd="0" presId="urn:microsoft.com/office/officeart/2005/8/layout/bProcess4"/>
    <dgm:cxn modelId="{B4F30CF7-0FB7-4324-8DC4-37C2B576877E}" type="presParOf" srcId="{8C53E1DA-B5AD-4214-89E0-70B17EC22431}" destId="{E30E1D1B-6284-4664-8E7D-454F66D7E8C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62CFE3-B4C2-431A-83E0-2E0BFC844C83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4099920E-8376-4CCB-BE15-4313326456D7}">
      <dgm:prSet/>
      <dgm:spPr/>
      <dgm:t>
        <a:bodyPr/>
        <a:lstStyle/>
        <a:p>
          <a:r>
            <a:rPr lang="es-CL" b="1" dirty="0"/>
            <a:t>Ingreso informe vía plataforma</a:t>
          </a:r>
        </a:p>
      </dgm:t>
    </dgm:pt>
    <dgm:pt modelId="{4951D211-4418-47C3-AAEB-954F8D21A83C}" type="parTrans" cxnId="{831BFE76-3EE3-407E-8613-828F63737D6C}">
      <dgm:prSet/>
      <dgm:spPr/>
      <dgm:t>
        <a:bodyPr/>
        <a:lstStyle/>
        <a:p>
          <a:endParaRPr lang="es-CL"/>
        </a:p>
      </dgm:t>
    </dgm:pt>
    <dgm:pt modelId="{F4C58647-8984-468C-97E2-09FF72DBB8C9}" type="sibTrans" cxnId="{831BFE76-3EE3-407E-8613-828F63737D6C}">
      <dgm:prSet/>
      <dgm:spPr/>
      <dgm:t>
        <a:bodyPr/>
        <a:lstStyle/>
        <a:p>
          <a:endParaRPr lang="es-CL"/>
        </a:p>
      </dgm:t>
    </dgm:pt>
    <dgm:pt modelId="{F5769BEC-EB2F-4A93-847A-AF736EF93D48}">
      <dgm:prSet custT="1"/>
      <dgm:spPr/>
      <dgm:t>
        <a:bodyPr/>
        <a:lstStyle/>
        <a:p>
          <a:r>
            <a:rPr lang="es-CL" sz="1200" b="1" dirty="0"/>
            <a:t>Para los Informes mensuales </a:t>
          </a:r>
          <a:r>
            <a:rPr lang="es-CL" sz="1200" b="1" dirty="0">
              <a:solidFill>
                <a:srgbClr val="FFFF00"/>
              </a:solidFill>
            </a:rPr>
            <a:t>técnicos,</a:t>
          </a:r>
          <a:r>
            <a:rPr lang="es-CL" sz="1200" b="1" dirty="0"/>
            <a:t>  se dispondrá de </a:t>
          </a:r>
          <a:r>
            <a:rPr lang="es-CL" sz="1200" b="1" dirty="0">
              <a:solidFill>
                <a:srgbClr val="FFFF00"/>
              </a:solidFill>
            </a:rPr>
            <a:t>15 (quince) días corridos </a:t>
          </a:r>
          <a:r>
            <a:rPr lang="es-CL" sz="1200" b="1" dirty="0"/>
            <a:t>para  aprobar u observar, desde la fecha de recepción del informe</a:t>
          </a:r>
        </a:p>
      </dgm:t>
    </dgm:pt>
    <dgm:pt modelId="{AA4365ED-5DBF-47E9-A210-F447B82ED221}" type="parTrans" cxnId="{A2AB2939-FDF6-4A5B-AFD1-75E42382473C}">
      <dgm:prSet/>
      <dgm:spPr/>
      <dgm:t>
        <a:bodyPr/>
        <a:lstStyle/>
        <a:p>
          <a:endParaRPr lang="es-CL"/>
        </a:p>
      </dgm:t>
    </dgm:pt>
    <dgm:pt modelId="{F727B817-CB90-428F-BD25-78CA17107EF6}" type="sibTrans" cxnId="{A2AB2939-FDF6-4A5B-AFD1-75E42382473C}">
      <dgm:prSet/>
      <dgm:spPr/>
      <dgm:t>
        <a:bodyPr/>
        <a:lstStyle/>
        <a:p>
          <a:endParaRPr lang="es-CL"/>
        </a:p>
      </dgm:t>
    </dgm:pt>
    <dgm:pt modelId="{EDA93557-DF76-44A9-A7ED-3EE8F5432C74}">
      <dgm:prSet/>
      <dgm:spPr/>
      <dgm:t>
        <a:bodyPr/>
        <a:lstStyle/>
        <a:p>
          <a:r>
            <a:rPr lang="es-CL" b="1" dirty="0"/>
            <a:t>Para los informes mensuales </a:t>
          </a:r>
          <a:r>
            <a:rPr lang="es-CL" b="1" dirty="0">
              <a:solidFill>
                <a:srgbClr val="FFFF00"/>
              </a:solidFill>
            </a:rPr>
            <a:t>financieros,</a:t>
          </a:r>
          <a:r>
            <a:rPr lang="es-CL" b="1" dirty="0"/>
            <a:t> </a:t>
          </a:r>
          <a:r>
            <a:rPr lang="es-CL" b="1" dirty="0">
              <a:solidFill>
                <a:srgbClr val="FFFF00"/>
              </a:solidFill>
            </a:rPr>
            <a:t>se dispondrá de 30 (treinta) días corridos </a:t>
          </a:r>
          <a:r>
            <a:rPr lang="es-CL" b="1" dirty="0"/>
            <a:t>para emitir su  aprobación u observaciones al informe, desde la fecha de recepción del mismo</a:t>
          </a:r>
          <a:endParaRPr lang="es-CL" dirty="0"/>
        </a:p>
      </dgm:t>
    </dgm:pt>
    <dgm:pt modelId="{82B857C7-C135-4595-A27A-89F263393BEE}" type="parTrans" cxnId="{4482F411-7701-47AE-9653-2E6A93932821}">
      <dgm:prSet/>
      <dgm:spPr/>
      <dgm:t>
        <a:bodyPr/>
        <a:lstStyle/>
        <a:p>
          <a:endParaRPr lang="es-CL"/>
        </a:p>
      </dgm:t>
    </dgm:pt>
    <dgm:pt modelId="{72CACAEF-F738-47CD-BD26-54B5073E0CA7}" type="sibTrans" cxnId="{4482F411-7701-47AE-9653-2E6A93932821}">
      <dgm:prSet/>
      <dgm:spPr/>
      <dgm:t>
        <a:bodyPr/>
        <a:lstStyle/>
        <a:p>
          <a:endParaRPr lang="es-CL"/>
        </a:p>
      </dgm:t>
    </dgm:pt>
    <dgm:pt modelId="{998B2B41-EC62-4ECA-B5F4-5D65E242FDB6}">
      <dgm:prSet/>
      <dgm:spPr/>
      <dgm:t>
        <a:bodyPr/>
        <a:lstStyle/>
        <a:p>
          <a:r>
            <a:rPr lang="es-CL" b="1" dirty="0"/>
            <a:t>Respecto de la revisión del</a:t>
          </a:r>
          <a:r>
            <a:rPr lang="es-CL" b="1" dirty="0">
              <a:solidFill>
                <a:srgbClr val="FFFF00"/>
              </a:solidFill>
            </a:rPr>
            <a:t> Informe Final</a:t>
          </a:r>
          <a:r>
            <a:rPr lang="es-CL" b="1" dirty="0"/>
            <a:t> la DCPP responsable de revisar los aspectos técnicos y la DAF aspectos financieros en donde </a:t>
          </a:r>
          <a:r>
            <a:rPr lang="es-CL" b="1" dirty="0">
              <a:solidFill>
                <a:srgbClr val="FFFF00"/>
              </a:solidFill>
            </a:rPr>
            <a:t>se dispondrá de 30 (treinta) días corridos </a:t>
          </a:r>
          <a:r>
            <a:rPr lang="es-CL" b="1" dirty="0"/>
            <a:t>contados desde la fecha de recepción del informe final</a:t>
          </a:r>
        </a:p>
      </dgm:t>
    </dgm:pt>
    <dgm:pt modelId="{A7756199-941A-43CA-9631-292E5C02A461}" type="parTrans" cxnId="{F1C2361A-510B-40D5-A24A-BE0907394CF0}">
      <dgm:prSet/>
      <dgm:spPr/>
      <dgm:t>
        <a:bodyPr/>
        <a:lstStyle/>
        <a:p>
          <a:endParaRPr lang="es-CL"/>
        </a:p>
      </dgm:t>
    </dgm:pt>
    <dgm:pt modelId="{76359EAD-061B-4E7A-AB94-5C7C57B0321E}" type="sibTrans" cxnId="{F1C2361A-510B-40D5-A24A-BE0907394CF0}">
      <dgm:prSet/>
      <dgm:spPr/>
      <dgm:t>
        <a:bodyPr/>
        <a:lstStyle/>
        <a:p>
          <a:endParaRPr lang="es-CL"/>
        </a:p>
      </dgm:t>
    </dgm:pt>
    <dgm:pt modelId="{A916CF34-86EB-49D8-A34E-74ED0D6584E3}" type="pres">
      <dgm:prSet presAssocID="{1162CFE3-B4C2-431A-83E0-2E0BFC844C83}" presName="CompostProcess" presStyleCnt="0">
        <dgm:presLayoutVars>
          <dgm:dir/>
          <dgm:resizeHandles val="exact"/>
        </dgm:presLayoutVars>
      </dgm:prSet>
      <dgm:spPr/>
    </dgm:pt>
    <dgm:pt modelId="{4F88053A-36C4-4EBD-96D5-344D3238EA4F}" type="pres">
      <dgm:prSet presAssocID="{1162CFE3-B4C2-431A-83E0-2E0BFC844C83}" presName="arrow" presStyleLbl="bgShp" presStyleIdx="0" presStyleCnt="1" custLinFactNeighborX="-1484" custLinFactNeighborY="82"/>
      <dgm:spPr/>
    </dgm:pt>
    <dgm:pt modelId="{771CBB6E-AB0E-43F6-BF10-35F6FBCD825B}" type="pres">
      <dgm:prSet presAssocID="{1162CFE3-B4C2-431A-83E0-2E0BFC844C83}" presName="linearProcess" presStyleCnt="0"/>
      <dgm:spPr/>
    </dgm:pt>
    <dgm:pt modelId="{3F4D03FB-246B-4FBA-B60F-7E090A054C8A}" type="pres">
      <dgm:prSet presAssocID="{4099920E-8376-4CCB-BE15-4313326456D7}" presName="textNode" presStyleLbl="node1" presStyleIdx="0" presStyleCnt="4" custScaleX="126398">
        <dgm:presLayoutVars>
          <dgm:bulletEnabled val="1"/>
        </dgm:presLayoutVars>
      </dgm:prSet>
      <dgm:spPr/>
    </dgm:pt>
    <dgm:pt modelId="{32E36BCF-324E-4C2C-A4AD-47B9FC1A91A3}" type="pres">
      <dgm:prSet presAssocID="{F4C58647-8984-468C-97E2-09FF72DBB8C9}" presName="sibTrans" presStyleCnt="0"/>
      <dgm:spPr/>
    </dgm:pt>
    <dgm:pt modelId="{A62A1DF3-475E-4C96-9A9C-A92ED1F0726F}" type="pres">
      <dgm:prSet presAssocID="{EDA93557-DF76-44A9-A7ED-3EE8F5432C74}" presName="textNode" presStyleLbl="node1" presStyleIdx="1" presStyleCnt="4" custScaleX="129067" custScaleY="103438" custLinFactX="118098" custLinFactNeighborX="200000" custLinFactNeighborY="-184">
        <dgm:presLayoutVars>
          <dgm:bulletEnabled val="1"/>
        </dgm:presLayoutVars>
      </dgm:prSet>
      <dgm:spPr/>
    </dgm:pt>
    <dgm:pt modelId="{815D1262-7B0C-458A-BDB7-89588E1A3D8E}" type="pres">
      <dgm:prSet presAssocID="{72CACAEF-F738-47CD-BD26-54B5073E0CA7}" presName="sibTrans" presStyleCnt="0"/>
      <dgm:spPr/>
    </dgm:pt>
    <dgm:pt modelId="{99DED176-7CA8-4445-92A2-0EBF6469C0A1}" type="pres">
      <dgm:prSet presAssocID="{F5769BEC-EB2F-4A93-847A-AF736EF93D48}" presName="textNode" presStyleLbl="node1" presStyleIdx="2" presStyleCnt="4" custScaleX="124904" custScaleY="100000" custLinFactX="-125771" custLinFactNeighborX="-200000" custLinFactNeighborY="2520">
        <dgm:presLayoutVars>
          <dgm:bulletEnabled val="1"/>
        </dgm:presLayoutVars>
      </dgm:prSet>
      <dgm:spPr/>
    </dgm:pt>
    <dgm:pt modelId="{5BEEBA11-2A0F-4E08-8446-3227750BB9C6}" type="pres">
      <dgm:prSet presAssocID="{F727B817-CB90-428F-BD25-78CA17107EF6}" presName="sibTrans" presStyleCnt="0"/>
      <dgm:spPr/>
    </dgm:pt>
    <dgm:pt modelId="{083650BF-31D3-4AAE-8F4E-074DA6B2D9EB}" type="pres">
      <dgm:prSet presAssocID="{998B2B41-EC62-4ECA-B5F4-5D65E242FDB6}" presName="textNode" presStyleLbl="node1" presStyleIdx="3" presStyleCnt="4" custScaleX="181314">
        <dgm:presLayoutVars>
          <dgm:bulletEnabled val="1"/>
        </dgm:presLayoutVars>
      </dgm:prSet>
      <dgm:spPr/>
    </dgm:pt>
  </dgm:ptLst>
  <dgm:cxnLst>
    <dgm:cxn modelId="{4482F411-7701-47AE-9653-2E6A93932821}" srcId="{1162CFE3-B4C2-431A-83E0-2E0BFC844C83}" destId="{EDA93557-DF76-44A9-A7ED-3EE8F5432C74}" srcOrd="1" destOrd="0" parTransId="{82B857C7-C135-4595-A27A-89F263393BEE}" sibTransId="{72CACAEF-F738-47CD-BD26-54B5073E0CA7}"/>
    <dgm:cxn modelId="{F1C2361A-510B-40D5-A24A-BE0907394CF0}" srcId="{1162CFE3-B4C2-431A-83E0-2E0BFC844C83}" destId="{998B2B41-EC62-4ECA-B5F4-5D65E242FDB6}" srcOrd="3" destOrd="0" parTransId="{A7756199-941A-43CA-9631-292E5C02A461}" sibTransId="{76359EAD-061B-4E7A-AB94-5C7C57B0321E}"/>
    <dgm:cxn modelId="{D8FB6826-3B6A-459B-A087-6AFB671FC5FC}" type="presOf" srcId="{EDA93557-DF76-44A9-A7ED-3EE8F5432C74}" destId="{A62A1DF3-475E-4C96-9A9C-A92ED1F0726F}" srcOrd="0" destOrd="0" presId="urn:microsoft.com/office/officeart/2005/8/layout/hProcess9"/>
    <dgm:cxn modelId="{A2AB2939-FDF6-4A5B-AFD1-75E42382473C}" srcId="{1162CFE3-B4C2-431A-83E0-2E0BFC844C83}" destId="{F5769BEC-EB2F-4A93-847A-AF736EF93D48}" srcOrd="2" destOrd="0" parTransId="{AA4365ED-5DBF-47E9-A210-F447B82ED221}" sibTransId="{F727B817-CB90-428F-BD25-78CA17107EF6}"/>
    <dgm:cxn modelId="{30CA023B-7D20-4DC1-B5D0-6044BC3FC917}" type="presOf" srcId="{F5769BEC-EB2F-4A93-847A-AF736EF93D48}" destId="{99DED176-7CA8-4445-92A2-0EBF6469C0A1}" srcOrd="0" destOrd="0" presId="urn:microsoft.com/office/officeart/2005/8/layout/hProcess9"/>
    <dgm:cxn modelId="{EB86CE4B-8FEE-4A47-8113-B6C1596EC24B}" type="presOf" srcId="{4099920E-8376-4CCB-BE15-4313326456D7}" destId="{3F4D03FB-246B-4FBA-B60F-7E090A054C8A}" srcOrd="0" destOrd="0" presId="urn:microsoft.com/office/officeart/2005/8/layout/hProcess9"/>
    <dgm:cxn modelId="{384D5271-B3E3-403A-8035-6CBC2782B405}" type="presOf" srcId="{998B2B41-EC62-4ECA-B5F4-5D65E242FDB6}" destId="{083650BF-31D3-4AAE-8F4E-074DA6B2D9EB}" srcOrd="0" destOrd="0" presId="urn:microsoft.com/office/officeart/2005/8/layout/hProcess9"/>
    <dgm:cxn modelId="{831BFE76-3EE3-407E-8613-828F63737D6C}" srcId="{1162CFE3-B4C2-431A-83E0-2E0BFC844C83}" destId="{4099920E-8376-4CCB-BE15-4313326456D7}" srcOrd="0" destOrd="0" parTransId="{4951D211-4418-47C3-AAEB-954F8D21A83C}" sibTransId="{F4C58647-8984-468C-97E2-09FF72DBB8C9}"/>
    <dgm:cxn modelId="{092C91C9-2CF5-4749-ABC3-670AF672795E}" type="presOf" srcId="{1162CFE3-B4C2-431A-83E0-2E0BFC844C83}" destId="{A916CF34-86EB-49D8-A34E-74ED0D6584E3}" srcOrd="0" destOrd="0" presId="urn:microsoft.com/office/officeart/2005/8/layout/hProcess9"/>
    <dgm:cxn modelId="{C16B15EC-3519-4E73-9058-8D8FDBA47FB3}" type="presParOf" srcId="{A916CF34-86EB-49D8-A34E-74ED0D6584E3}" destId="{4F88053A-36C4-4EBD-96D5-344D3238EA4F}" srcOrd="0" destOrd="0" presId="urn:microsoft.com/office/officeart/2005/8/layout/hProcess9"/>
    <dgm:cxn modelId="{3E5E8250-EF78-421A-A089-93277DF8DE2E}" type="presParOf" srcId="{A916CF34-86EB-49D8-A34E-74ED0D6584E3}" destId="{771CBB6E-AB0E-43F6-BF10-35F6FBCD825B}" srcOrd="1" destOrd="0" presId="urn:microsoft.com/office/officeart/2005/8/layout/hProcess9"/>
    <dgm:cxn modelId="{06AB67F9-7DE9-4342-A997-27DF2BE1F75B}" type="presParOf" srcId="{771CBB6E-AB0E-43F6-BF10-35F6FBCD825B}" destId="{3F4D03FB-246B-4FBA-B60F-7E090A054C8A}" srcOrd="0" destOrd="0" presId="urn:microsoft.com/office/officeart/2005/8/layout/hProcess9"/>
    <dgm:cxn modelId="{90579581-D8FB-4D2C-AE99-E88A34880746}" type="presParOf" srcId="{771CBB6E-AB0E-43F6-BF10-35F6FBCD825B}" destId="{32E36BCF-324E-4C2C-A4AD-47B9FC1A91A3}" srcOrd="1" destOrd="0" presId="urn:microsoft.com/office/officeart/2005/8/layout/hProcess9"/>
    <dgm:cxn modelId="{08B798A8-7219-4649-93E4-F499F6190087}" type="presParOf" srcId="{771CBB6E-AB0E-43F6-BF10-35F6FBCD825B}" destId="{A62A1DF3-475E-4C96-9A9C-A92ED1F0726F}" srcOrd="2" destOrd="0" presId="urn:microsoft.com/office/officeart/2005/8/layout/hProcess9"/>
    <dgm:cxn modelId="{D2A60B75-DE31-43EA-8DB6-988D9AFB8D60}" type="presParOf" srcId="{771CBB6E-AB0E-43F6-BF10-35F6FBCD825B}" destId="{815D1262-7B0C-458A-BDB7-89588E1A3D8E}" srcOrd="3" destOrd="0" presId="urn:microsoft.com/office/officeart/2005/8/layout/hProcess9"/>
    <dgm:cxn modelId="{71B6B1C8-33EE-487A-AA29-DB881BAC84EA}" type="presParOf" srcId="{771CBB6E-AB0E-43F6-BF10-35F6FBCD825B}" destId="{99DED176-7CA8-4445-92A2-0EBF6469C0A1}" srcOrd="4" destOrd="0" presId="urn:microsoft.com/office/officeart/2005/8/layout/hProcess9"/>
    <dgm:cxn modelId="{C495433C-82C2-46AA-B904-B4FC4DBE02B6}" type="presParOf" srcId="{771CBB6E-AB0E-43F6-BF10-35F6FBCD825B}" destId="{5BEEBA11-2A0F-4E08-8446-3227750BB9C6}" srcOrd="5" destOrd="0" presId="urn:microsoft.com/office/officeart/2005/8/layout/hProcess9"/>
    <dgm:cxn modelId="{4CECE3AA-F525-43EC-B5BB-FA53640D0D6D}" type="presParOf" srcId="{771CBB6E-AB0E-43F6-BF10-35F6FBCD825B}" destId="{083650BF-31D3-4AAE-8F4E-074DA6B2D9E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BA6EA0-5859-4BEA-AED0-67CBAB778B69}" type="doc">
      <dgm:prSet loTypeId="urn:microsoft.com/office/officeart/2008/layout/RadialCluster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8B7186A6-DF00-4E2F-BBE8-AC17B23645A6}">
      <dgm:prSet phldrT="[Texto]"/>
      <dgm:spPr/>
      <dgm:t>
        <a:bodyPr/>
        <a:lstStyle/>
        <a:p>
          <a:r>
            <a:rPr lang="es-CL" dirty="0"/>
            <a:t>Criterios de </a:t>
          </a:r>
        </a:p>
        <a:p>
          <a:r>
            <a:rPr lang="es-CL" dirty="0"/>
            <a:t>Supervisión</a:t>
          </a:r>
        </a:p>
      </dgm:t>
    </dgm:pt>
    <dgm:pt modelId="{61BCD5A7-D05F-43D8-99CB-2FEE508F3E6D}" type="parTrans" cxnId="{2C1F10C0-2156-4E33-BCCA-AADE2E23404F}">
      <dgm:prSet/>
      <dgm:spPr/>
      <dgm:t>
        <a:bodyPr/>
        <a:lstStyle/>
        <a:p>
          <a:endParaRPr lang="es-CL"/>
        </a:p>
      </dgm:t>
    </dgm:pt>
    <dgm:pt modelId="{D8268BE1-9202-461A-90B1-7113BA6FE3F0}" type="sibTrans" cxnId="{2C1F10C0-2156-4E33-BCCA-AADE2E23404F}">
      <dgm:prSet/>
      <dgm:spPr/>
      <dgm:t>
        <a:bodyPr/>
        <a:lstStyle/>
        <a:p>
          <a:endParaRPr lang="es-CL"/>
        </a:p>
      </dgm:t>
    </dgm:pt>
    <dgm:pt modelId="{8B84EE2A-E02B-4A10-86F6-6A99ECF66611}">
      <dgm:prSet phldrT="[Texto]"/>
      <dgm:spPr/>
      <dgm:t>
        <a:bodyPr/>
        <a:lstStyle/>
        <a:p>
          <a:r>
            <a:rPr lang="es-CL" b="1" dirty="0"/>
            <a:t>Que las actividades se desarrollen en relación a los objetivos y productos (resultados) del proyecto para su adecuada realización </a:t>
          </a:r>
        </a:p>
      </dgm:t>
    </dgm:pt>
    <dgm:pt modelId="{D2CD6322-0DF6-43F3-895D-1F9818F41034}" type="parTrans" cxnId="{CAAB3E0C-69A5-4C54-BE16-74BCE7FD1028}">
      <dgm:prSet/>
      <dgm:spPr/>
      <dgm:t>
        <a:bodyPr/>
        <a:lstStyle/>
        <a:p>
          <a:endParaRPr lang="es-CL"/>
        </a:p>
      </dgm:t>
    </dgm:pt>
    <dgm:pt modelId="{C20FACE0-81A2-465C-B026-B8339E8CF031}" type="sibTrans" cxnId="{CAAB3E0C-69A5-4C54-BE16-74BCE7FD1028}">
      <dgm:prSet/>
      <dgm:spPr/>
      <dgm:t>
        <a:bodyPr/>
        <a:lstStyle/>
        <a:p>
          <a:endParaRPr lang="es-CL"/>
        </a:p>
      </dgm:t>
    </dgm:pt>
    <dgm:pt modelId="{165816B5-858D-445D-88BF-54C66AB54AA2}">
      <dgm:prSet phldrT="[Texto]"/>
      <dgm:spPr/>
      <dgm:t>
        <a:bodyPr/>
        <a:lstStyle/>
        <a:p>
          <a:r>
            <a:rPr lang="es-CL" b="1" dirty="0"/>
            <a:t>Que el proyecto genere valor público: redes y cooperación con otras entidades estatales, empresariales o sociales, especialmente en el marco de su territorio, buscando generar mejores resultados en el proyecto </a:t>
          </a:r>
        </a:p>
      </dgm:t>
    </dgm:pt>
    <dgm:pt modelId="{56224E25-C2DB-4387-96E6-94BC2F4A5F08}" type="parTrans" cxnId="{F2B649F1-37D1-4290-84C5-D3308C6B0415}">
      <dgm:prSet/>
      <dgm:spPr/>
      <dgm:t>
        <a:bodyPr/>
        <a:lstStyle/>
        <a:p>
          <a:endParaRPr lang="es-CL"/>
        </a:p>
      </dgm:t>
    </dgm:pt>
    <dgm:pt modelId="{A9DFF047-3B0A-4769-A922-95C025C433D0}" type="sibTrans" cxnId="{F2B649F1-37D1-4290-84C5-D3308C6B0415}">
      <dgm:prSet/>
      <dgm:spPr/>
      <dgm:t>
        <a:bodyPr/>
        <a:lstStyle/>
        <a:p>
          <a:endParaRPr lang="es-CL"/>
        </a:p>
      </dgm:t>
    </dgm:pt>
    <dgm:pt modelId="{3CF0F894-DE30-46C2-BCE4-975516F3B24F}">
      <dgm:prSet phldrT="[Texto]" phldr="1"/>
      <dgm:spPr/>
      <dgm:t>
        <a:bodyPr/>
        <a:lstStyle/>
        <a:p>
          <a:endParaRPr lang="es-CL"/>
        </a:p>
      </dgm:t>
    </dgm:pt>
    <dgm:pt modelId="{73D69283-5481-473E-8AC7-7D3ECF8D902E}" type="parTrans" cxnId="{FF2936D2-3F76-47A1-9815-EFB889E3E6FA}">
      <dgm:prSet/>
      <dgm:spPr/>
      <dgm:t>
        <a:bodyPr/>
        <a:lstStyle/>
        <a:p>
          <a:endParaRPr lang="es-CL"/>
        </a:p>
      </dgm:t>
    </dgm:pt>
    <dgm:pt modelId="{FB2DDB1B-600D-464B-B32A-696435BB1D1B}" type="sibTrans" cxnId="{FF2936D2-3F76-47A1-9815-EFB889E3E6FA}">
      <dgm:prSet/>
      <dgm:spPr/>
      <dgm:t>
        <a:bodyPr/>
        <a:lstStyle/>
        <a:p>
          <a:endParaRPr lang="es-CL"/>
        </a:p>
      </dgm:t>
    </dgm:pt>
    <dgm:pt modelId="{3579316E-DAFF-4575-AFA0-0A3E552500CA}">
      <dgm:prSet phldrT="[Texto]" phldr="1"/>
      <dgm:spPr/>
      <dgm:t>
        <a:bodyPr/>
        <a:lstStyle/>
        <a:p>
          <a:endParaRPr lang="es-CL"/>
        </a:p>
      </dgm:t>
    </dgm:pt>
    <dgm:pt modelId="{208FE64C-A3A8-4AB3-BF8A-F3B99CB2B770}" type="parTrans" cxnId="{9B336365-CBD6-4B53-BFCF-E647D0FC108E}">
      <dgm:prSet/>
      <dgm:spPr/>
      <dgm:t>
        <a:bodyPr/>
        <a:lstStyle/>
        <a:p>
          <a:endParaRPr lang="es-CL"/>
        </a:p>
      </dgm:t>
    </dgm:pt>
    <dgm:pt modelId="{6CDA6B92-9E81-416D-8156-43F0A0F8CA31}" type="sibTrans" cxnId="{9B336365-CBD6-4B53-BFCF-E647D0FC108E}">
      <dgm:prSet/>
      <dgm:spPr/>
      <dgm:t>
        <a:bodyPr/>
        <a:lstStyle/>
        <a:p>
          <a:endParaRPr lang="es-CL"/>
        </a:p>
      </dgm:t>
    </dgm:pt>
    <dgm:pt modelId="{A6100BD4-6F24-455B-A404-4CD4F47499FA}">
      <dgm:prSet custT="1"/>
      <dgm:spPr/>
      <dgm:t>
        <a:bodyPr/>
        <a:lstStyle/>
        <a:p>
          <a:r>
            <a:rPr lang="es-CL" sz="1200" b="1" dirty="0"/>
            <a:t>Que las actividades hayan contado con participación o colaboración </a:t>
          </a:r>
        </a:p>
        <a:p>
          <a:r>
            <a:rPr lang="es-CL" sz="1200" b="1" dirty="0"/>
            <a:t>de la comunidad</a:t>
          </a:r>
        </a:p>
      </dgm:t>
    </dgm:pt>
    <dgm:pt modelId="{0D181467-D8FA-4274-8A7C-B329FCE3A9A2}" type="parTrans" cxnId="{F2EEE3D8-D58F-4912-9752-EE7693ADFDA1}">
      <dgm:prSet/>
      <dgm:spPr/>
      <dgm:t>
        <a:bodyPr/>
        <a:lstStyle/>
        <a:p>
          <a:endParaRPr lang="es-CL"/>
        </a:p>
      </dgm:t>
    </dgm:pt>
    <dgm:pt modelId="{E04271C1-9AA7-4E37-A496-9BDA3E139879}" type="sibTrans" cxnId="{F2EEE3D8-D58F-4912-9752-EE7693ADFDA1}">
      <dgm:prSet/>
      <dgm:spPr/>
      <dgm:t>
        <a:bodyPr/>
        <a:lstStyle/>
        <a:p>
          <a:endParaRPr lang="es-CL"/>
        </a:p>
      </dgm:t>
    </dgm:pt>
    <dgm:pt modelId="{003A4817-F602-4991-940B-007BCD0DA42D}">
      <dgm:prSet/>
      <dgm:spPr/>
      <dgm:t>
        <a:bodyPr/>
        <a:lstStyle/>
        <a:p>
          <a:r>
            <a:rPr lang="es-CL" b="1" dirty="0"/>
            <a:t>Que el modelo de intervención o investigación utilizado funcione correctamente</a:t>
          </a:r>
        </a:p>
      </dgm:t>
    </dgm:pt>
    <dgm:pt modelId="{CDBFAC48-AE1D-44EB-A316-3F5752EE5FBE}" type="parTrans" cxnId="{52485628-C35A-4199-8BD6-99894DE84400}">
      <dgm:prSet/>
      <dgm:spPr/>
      <dgm:t>
        <a:bodyPr/>
        <a:lstStyle/>
        <a:p>
          <a:endParaRPr lang="es-CL"/>
        </a:p>
      </dgm:t>
    </dgm:pt>
    <dgm:pt modelId="{A117CFD1-94BE-41C2-98F9-708B4525941F}" type="sibTrans" cxnId="{52485628-C35A-4199-8BD6-99894DE84400}">
      <dgm:prSet/>
      <dgm:spPr/>
      <dgm:t>
        <a:bodyPr/>
        <a:lstStyle/>
        <a:p>
          <a:endParaRPr lang="es-CL"/>
        </a:p>
      </dgm:t>
    </dgm:pt>
    <dgm:pt modelId="{7D4D1717-D789-4190-9BEC-A0A4BC00EDD3}">
      <dgm:prSet/>
      <dgm:spPr/>
      <dgm:t>
        <a:bodyPr/>
        <a:lstStyle/>
        <a:p>
          <a:r>
            <a:rPr lang="es-CL" b="1" dirty="0"/>
            <a:t>Registro del proceso de ejecución del proyecto (seguimiento-sistematización), así como de los ingresos y gastos de la iniciativa</a:t>
          </a:r>
        </a:p>
      </dgm:t>
    </dgm:pt>
    <dgm:pt modelId="{149CA878-1A49-4043-8823-A12FEE37E936}" type="parTrans" cxnId="{4979EC41-36A4-4E66-9430-5CCDCA1D1DA5}">
      <dgm:prSet/>
      <dgm:spPr/>
      <dgm:t>
        <a:bodyPr/>
        <a:lstStyle/>
        <a:p>
          <a:endParaRPr lang="es-CL"/>
        </a:p>
      </dgm:t>
    </dgm:pt>
    <dgm:pt modelId="{AA39F4F4-7A17-42F3-9FEA-FFE3DE157936}" type="sibTrans" cxnId="{4979EC41-36A4-4E66-9430-5CCDCA1D1DA5}">
      <dgm:prSet/>
      <dgm:spPr/>
      <dgm:t>
        <a:bodyPr/>
        <a:lstStyle/>
        <a:p>
          <a:endParaRPr lang="es-CL"/>
        </a:p>
      </dgm:t>
    </dgm:pt>
    <dgm:pt modelId="{C414B15A-3F90-4C81-9BFB-02D873F89645}">
      <dgm:prSet/>
      <dgm:spPr/>
      <dgm:t>
        <a:bodyPr/>
        <a:lstStyle/>
        <a:p>
          <a:r>
            <a:rPr lang="es-CL" b="1" dirty="0"/>
            <a:t>Realización de evaluación participativa con participantes (beneficiarios/as)</a:t>
          </a:r>
        </a:p>
      </dgm:t>
    </dgm:pt>
    <dgm:pt modelId="{907E1856-635A-4F90-8400-36FFDBF44E02}" type="parTrans" cxnId="{8E263958-1854-4D96-B6DD-D33C3EF2BDC6}">
      <dgm:prSet/>
      <dgm:spPr/>
      <dgm:t>
        <a:bodyPr/>
        <a:lstStyle/>
        <a:p>
          <a:endParaRPr lang="es-CL"/>
        </a:p>
      </dgm:t>
    </dgm:pt>
    <dgm:pt modelId="{C9830FB2-EF0D-4751-BB21-3E59954E9078}" type="sibTrans" cxnId="{8E263958-1854-4D96-B6DD-D33C3EF2BDC6}">
      <dgm:prSet/>
      <dgm:spPr/>
      <dgm:t>
        <a:bodyPr/>
        <a:lstStyle/>
        <a:p>
          <a:endParaRPr lang="es-CL"/>
        </a:p>
      </dgm:t>
    </dgm:pt>
    <dgm:pt modelId="{7BCA85DE-EDFE-4B28-8895-0EC8050B17D1}">
      <dgm:prSet/>
      <dgm:spPr/>
      <dgm:t>
        <a:bodyPr/>
        <a:lstStyle/>
        <a:p>
          <a:r>
            <a:rPr lang="es-CL" b="1" dirty="0"/>
            <a:t>Que la institución demuestre capacidad para ejecutar correctamente el proyecto</a:t>
          </a:r>
        </a:p>
      </dgm:t>
    </dgm:pt>
    <dgm:pt modelId="{7FEE6C33-B11B-4FB4-9158-A69965370408}" type="parTrans" cxnId="{4841F420-47D0-4B26-970F-22AA7B89C383}">
      <dgm:prSet/>
      <dgm:spPr/>
      <dgm:t>
        <a:bodyPr/>
        <a:lstStyle/>
        <a:p>
          <a:endParaRPr lang="es-CL"/>
        </a:p>
      </dgm:t>
    </dgm:pt>
    <dgm:pt modelId="{88B0998F-0397-464C-B180-75209191000F}" type="sibTrans" cxnId="{4841F420-47D0-4B26-970F-22AA7B89C383}">
      <dgm:prSet/>
      <dgm:spPr/>
      <dgm:t>
        <a:bodyPr/>
        <a:lstStyle/>
        <a:p>
          <a:endParaRPr lang="es-CL"/>
        </a:p>
      </dgm:t>
    </dgm:pt>
    <dgm:pt modelId="{59460A93-797A-4D92-A839-B74AAC8F6702}" type="pres">
      <dgm:prSet presAssocID="{B3BA6EA0-5859-4BEA-AED0-67CBAB778B6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23643C5-806B-4B1E-8A0A-6403A690479C}" type="pres">
      <dgm:prSet presAssocID="{8B7186A6-DF00-4E2F-BBE8-AC17B23645A6}" presName="singleCycle" presStyleCnt="0"/>
      <dgm:spPr/>
    </dgm:pt>
    <dgm:pt modelId="{29F44E0B-F85A-4817-9983-A92542ECA84A}" type="pres">
      <dgm:prSet presAssocID="{8B7186A6-DF00-4E2F-BBE8-AC17B23645A6}" presName="singleCenter" presStyleLbl="node1" presStyleIdx="0" presStyleCnt="8">
        <dgm:presLayoutVars>
          <dgm:chMax val="7"/>
          <dgm:chPref val="7"/>
        </dgm:presLayoutVars>
      </dgm:prSet>
      <dgm:spPr/>
    </dgm:pt>
    <dgm:pt modelId="{C804679A-6F2D-4F8B-94E8-A83D2F5942BB}" type="pres">
      <dgm:prSet presAssocID="{D2CD6322-0DF6-43F3-895D-1F9818F41034}" presName="Name56" presStyleLbl="parChTrans1D2" presStyleIdx="0" presStyleCnt="7"/>
      <dgm:spPr/>
    </dgm:pt>
    <dgm:pt modelId="{E4EF5077-E116-4964-BEF0-56F92EC5DECD}" type="pres">
      <dgm:prSet presAssocID="{8B84EE2A-E02B-4A10-86F6-6A99ECF66611}" presName="text0" presStyleLbl="node1" presStyleIdx="1" presStyleCnt="8" custScaleX="185219" custRadScaleRad="103425" custRadScaleInc="-30317">
        <dgm:presLayoutVars>
          <dgm:bulletEnabled val="1"/>
        </dgm:presLayoutVars>
      </dgm:prSet>
      <dgm:spPr/>
    </dgm:pt>
    <dgm:pt modelId="{ADF3F43B-B051-41E8-B84F-E95DEAF4DC41}" type="pres">
      <dgm:prSet presAssocID="{0D181467-D8FA-4274-8A7C-B329FCE3A9A2}" presName="Name56" presStyleLbl="parChTrans1D2" presStyleIdx="1" presStyleCnt="7"/>
      <dgm:spPr/>
    </dgm:pt>
    <dgm:pt modelId="{85D588C9-E428-450D-AF74-743128AD6B19}" type="pres">
      <dgm:prSet presAssocID="{A6100BD4-6F24-455B-A404-4CD4F47499FA}" presName="text0" presStyleLbl="node1" presStyleIdx="2" presStyleCnt="8" custScaleX="206553" custRadScaleRad="109942" custRadScaleInc="20445">
        <dgm:presLayoutVars>
          <dgm:bulletEnabled val="1"/>
        </dgm:presLayoutVars>
      </dgm:prSet>
      <dgm:spPr/>
    </dgm:pt>
    <dgm:pt modelId="{A019FAF2-11D9-4B62-8C1E-A31B0C396901}" type="pres">
      <dgm:prSet presAssocID="{149CA878-1A49-4043-8823-A12FEE37E936}" presName="Name56" presStyleLbl="parChTrans1D2" presStyleIdx="2" presStyleCnt="7"/>
      <dgm:spPr/>
    </dgm:pt>
    <dgm:pt modelId="{00472EFA-F47B-4A00-8ACD-866894E13697}" type="pres">
      <dgm:prSet presAssocID="{7D4D1717-D789-4190-9BEC-A0A4BC00EDD3}" presName="text0" presStyleLbl="node1" presStyleIdx="3" presStyleCnt="8" custScaleX="185773" custRadScaleRad="100597" custRadScaleInc="-9515">
        <dgm:presLayoutVars>
          <dgm:bulletEnabled val="1"/>
        </dgm:presLayoutVars>
      </dgm:prSet>
      <dgm:spPr/>
    </dgm:pt>
    <dgm:pt modelId="{FFD993ED-053F-40BD-B283-627D000DB0C4}" type="pres">
      <dgm:prSet presAssocID="{907E1856-635A-4F90-8400-36FFDBF44E02}" presName="Name56" presStyleLbl="parChTrans1D2" presStyleIdx="3" presStyleCnt="7"/>
      <dgm:spPr/>
    </dgm:pt>
    <dgm:pt modelId="{BBEEAFC1-5F35-4F7E-A105-D74405E11A39}" type="pres">
      <dgm:prSet presAssocID="{C414B15A-3F90-4C81-9BFB-02D873F89645}" presName="text0" presStyleLbl="node1" presStyleIdx="4" presStyleCnt="8" custScaleX="183481" custRadScaleRad="104523" custRadScaleInc="-20844">
        <dgm:presLayoutVars>
          <dgm:bulletEnabled val="1"/>
        </dgm:presLayoutVars>
      </dgm:prSet>
      <dgm:spPr/>
    </dgm:pt>
    <dgm:pt modelId="{F02FC98C-EE37-4659-9C40-2733DE1B1454}" type="pres">
      <dgm:prSet presAssocID="{7FEE6C33-B11B-4FB4-9158-A69965370408}" presName="Name56" presStyleLbl="parChTrans1D2" presStyleIdx="4" presStyleCnt="7"/>
      <dgm:spPr/>
    </dgm:pt>
    <dgm:pt modelId="{EA1575D9-9069-4B5B-A89B-46052F41848F}" type="pres">
      <dgm:prSet presAssocID="{7BCA85DE-EDFE-4B28-8895-0EC8050B17D1}" presName="text0" presStyleLbl="node1" presStyleIdx="5" presStyleCnt="8" custScaleX="186265">
        <dgm:presLayoutVars>
          <dgm:bulletEnabled val="1"/>
        </dgm:presLayoutVars>
      </dgm:prSet>
      <dgm:spPr/>
    </dgm:pt>
    <dgm:pt modelId="{52E01F87-B543-44F0-9936-7B7442E3C821}" type="pres">
      <dgm:prSet presAssocID="{CDBFAC48-AE1D-44EB-A316-3F5752EE5FBE}" presName="Name56" presStyleLbl="parChTrans1D2" presStyleIdx="5" presStyleCnt="7"/>
      <dgm:spPr/>
    </dgm:pt>
    <dgm:pt modelId="{9914BE0C-0FF3-4CE0-A993-2B619AAC2154}" type="pres">
      <dgm:prSet presAssocID="{003A4817-F602-4991-940B-007BCD0DA42D}" presName="text0" presStyleLbl="node1" presStyleIdx="6" presStyleCnt="8" custScaleX="178788">
        <dgm:presLayoutVars>
          <dgm:bulletEnabled val="1"/>
        </dgm:presLayoutVars>
      </dgm:prSet>
      <dgm:spPr/>
    </dgm:pt>
    <dgm:pt modelId="{2EE8B74C-D6BD-456F-9511-0D2A068A34C8}" type="pres">
      <dgm:prSet presAssocID="{56224E25-C2DB-4387-96E6-94BC2F4A5F08}" presName="Name56" presStyleLbl="parChTrans1D2" presStyleIdx="6" presStyleCnt="7"/>
      <dgm:spPr/>
    </dgm:pt>
    <dgm:pt modelId="{CC9BBDAB-45A7-4046-B1EA-9A7BC6EE967D}" type="pres">
      <dgm:prSet presAssocID="{165816B5-858D-445D-88BF-54C66AB54AA2}" presName="text0" presStyleLbl="node1" presStyleIdx="7" presStyleCnt="8" custScaleX="192315" custScaleY="117305" custRadScaleRad="115052" custRadScaleInc="-54702">
        <dgm:presLayoutVars>
          <dgm:bulletEnabled val="1"/>
        </dgm:presLayoutVars>
      </dgm:prSet>
      <dgm:spPr/>
    </dgm:pt>
  </dgm:ptLst>
  <dgm:cxnLst>
    <dgm:cxn modelId="{CAAB3E0C-69A5-4C54-BE16-74BCE7FD1028}" srcId="{8B7186A6-DF00-4E2F-BBE8-AC17B23645A6}" destId="{8B84EE2A-E02B-4A10-86F6-6A99ECF66611}" srcOrd="0" destOrd="0" parTransId="{D2CD6322-0DF6-43F3-895D-1F9818F41034}" sibTransId="{C20FACE0-81A2-465C-B026-B8339E8CF031}"/>
    <dgm:cxn modelId="{EEC5F31E-5A17-4D23-8803-E1AF8FAFFEE0}" type="presOf" srcId="{B3BA6EA0-5859-4BEA-AED0-67CBAB778B69}" destId="{59460A93-797A-4D92-A839-B74AAC8F6702}" srcOrd="0" destOrd="0" presId="urn:microsoft.com/office/officeart/2008/layout/RadialCluster"/>
    <dgm:cxn modelId="{4841F420-47D0-4B26-970F-22AA7B89C383}" srcId="{8B7186A6-DF00-4E2F-BBE8-AC17B23645A6}" destId="{7BCA85DE-EDFE-4B28-8895-0EC8050B17D1}" srcOrd="4" destOrd="0" parTransId="{7FEE6C33-B11B-4FB4-9158-A69965370408}" sibTransId="{88B0998F-0397-464C-B180-75209191000F}"/>
    <dgm:cxn modelId="{52485628-C35A-4199-8BD6-99894DE84400}" srcId="{8B7186A6-DF00-4E2F-BBE8-AC17B23645A6}" destId="{003A4817-F602-4991-940B-007BCD0DA42D}" srcOrd="5" destOrd="0" parTransId="{CDBFAC48-AE1D-44EB-A316-3F5752EE5FBE}" sibTransId="{A117CFD1-94BE-41C2-98F9-708B4525941F}"/>
    <dgm:cxn modelId="{AEC17D2B-7B1F-4A60-A092-B4299359B208}" type="presOf" srcId="{CDBFAC48-AE1D-44EB-A316-3F5752EE5FBE}" destId="{52E01F87-B543-44F0-9936-7B7442E3C821}" srcOrd="0" destOrd="0" presId="urn:microsoft.com/office/officeart/2008/layout/RadialCluster"/>
    <dgm:cxn modelId="{FF03335C-30F7-4C13-AFAC-881433E6E336}" type="presOf" srcId="{C414B15A-3F90-4C81-9BFB-02D873F89645}" destId="{BBEEAFC1-5F35-4F7E-A105-D74405E11A39}" srcOrd="0" destOrd="0" presId="urn:microsoft.com/office/officeart/2008/layout/RadialCluster"/>
    <dgm:cxn modelId="{4979EC41-36A4-4E66-9430-5CCDCA1D1DA5}" srcId="{8B7186A6-DF00-4E2F-BBE8-AC17B23645A6}" destId="{7D4D1717-D789-4190-9BEC-A0A4BC00EDD3}" srcOrd="2" destOrd="0" parTransId="{149CA878-1A49-4043-8823-A12FEE37E936}" sibTransId="{AA39F4F4-7A17-42F3-9FEA-FFE3DE157936}"/>
    <dgm:cxn modelId="{9B336365-CBD6-4B53-BFCF-E647D0FC108E}" srcId="{8B7186A6-DF00-4E2F-BBE8-AC17B23645A6}" destId="{3579316E-DAFF-4575-AFA0-0A3E552500CA}" srcOrd="8" destOrd="0" parTransId="{208FE64C-A3A8-4AB3-BF8A-F3B99CB2B770}" sibTransId="{6CDA6B92-9E81-416D-8156-43F0A0F8CA31}"/>
    <dgm:cxn modelId="{B36BA865-12C3-4821-B853-64618F6D6D0E}" type="presOf" srcId="{8B84EE2A-E02B-4A10-86F6-6A99ECF66611}" destId="{E4EF5077-E116-4964-BEF0-56F92EC5DECD}" srcOrd="0" destOrd="0" presId="urn:microsoft.com/office/officeart/2008/layout/RadialCluster"/>
    <dgm:cxn modelId="{D3935047-96D2-4316-B7C7-EA88660F93C4}" type="presOf" srcId="{8B7186A6-DF00-4E2F-BBE8-AC17B23645A6}" destId="{29F44E0B-F85A-4817-9983-A92542ECA84A}" srcOrd="0" destOrd="0" presId="urn:microsoft.com/office/officeart/2008/layout/RadialCluster"/>
    <dgm:cxn modelId="{BD8A7A47-04DD-4A5E-B237-7C4DCF291D05}" type="presOf" srcId="{003A4817-F602-4991-940B-007BCD0DA42D}" destId="{9914BE0C-0FF3-4CE0-A993-2B619AAC2154}" srcOrd="0" destOrd="0" presId="urn:microsoft.com/office/officeart/2008/layout/RadialCluster"/>
    <dgm:cxn modelId="{CAD9D16F-A9A2-4A4A-8E23-19284BE1551B}" type="presOf" srcId="{7D4D1717-D789-4190-9BEC-A0A4BC00EDD3}" destId="{00472EFA-F47B-4A00-8ACD-866894E13697}" srcOrd="0" destOrd="0" presId="urn:microsoft.com/office/officeart/2008/layout/RadialCluster"/>
    <dgm:cxn modelId="{D5574174-1699-4084-A0A9-16E047FD5563}" type="presOf" srcId="{149CA878-1A49-4043-8823-A12FEE37E936}" destId="{A019FAF2-11D9-4B62-8C1E-A31B0C396901}" srcOrd="0" destOrd="0" presId="urn:microsoft.com/office/officeart/2008/layout/RadialCluster"/>
    <dgm:cxn modelId="{8E263958-1854-4D96-B6DD-D33C3EF2BDC6}" srcId="{8B7186A6-DF00-4E2F-BBE8-AC17B23645A6}" destId="{C414B15A-3F90-4C81-9BFB-02D873F89645}" srcOrd="3" destOrd="0" parTransId="{907E1856-635A-4F90-8400-36FFDBF44E02}" sibTransId="{C9830FB2-EF0D-4751-BB21-3E59954E9078}"/>
    <dgm:cxn modelId="{8728BF8C-C1D6-4854-9A45-3CB663D2F038}" type="presOf" srcId="{165816B5-858D-445D-88BF-54C66AB54AA2}" destId="{CC9BBDAB-45A7-4046-B1EA-9A7BC6EE967D}" srcOrd="0" destOrd="0" presId="urn:microsoft.com/office/officeart/2008/layout/RadialCluster"/>
    <dgm:cxn modelId="{2C1F10C0-2156-4E33-BCCA-AADE2E23404F}" srcId="{B3BA6EA0-5859-4BEA-AED0-67CBAB778B69}" destId="{8B7186A6-DF00-4E2F-BBE8-AC17B23645A6}" srcOrd="0" destOrd="0" parTransId="{61BCD5A7-D05F-43D8-99CB-2FEE508F3E6D}" sibTransId="{D8268BE1-9202-461A-90B1-7113BA6FE3F0}"/>
    <dgm:cxn modelId="{4331DEC6-AF4D-4EA6-BE7F-6B9288800EAC}" type="presOf" srcId="{0D181467-D8FA-4274-8A7C-B329FCE3A9A2}" destId="{ADF3F43B-B051-41E8-B84F-E95DEAF4DC41}" srcOrd="0" destOrd="0" presId="urn:microsoft.com/office/officeart/2008/layout/RadialCluster"/>
    <dgm:cxn modelId="{FF2936D2-3F76-47A1-9815-EFB889E3E6FA}" srcId="{8B7186A6-DF00-4E2F-BBE8-AC17B23645A6}" destId="{3CF0F894-DE30-46C2-BCE4-975516F3B24F}" srcOrd="7" destOrd="0" parTransId="{73D69283-5481-473E-8AC7-7D3ECF8D902E}" sibTransId="{FB2DDB1B-600D-464B-B32A-696435BB1D1B}"/>
    <dgm:cxn modelId="{6A1F1ED4-EB02-490D-B2F4-91980BD86F3C}" type="presOf" srcId="{7FEE6C33-B11B-4FB4-9158-A69965370408}" destId="{F02FC98C-EE37-4659-9C40-2733DE1B1454}" srcOrd="0" destOrd="0" presId="urn:microsoft.com/office/officeart/2008/layout/RadialCluster"/>
    <dgm:cxn modelId="{F2EEE3D8-D58F-4912-9752-EE7693ADFDA1}" srcId="{8B7186A6-DF00-4E2F-BBE8-AC17B23645A6}" destId="{A6100BD4-6F24-455B-A404-4CD4F47499FA}" srcOrd="1" destOrd="0" parTransId="{0D181467-D8FA-4274-8A7C-B329FCE3A9A2}" sibTransId="{E04271C1-9AA7-4E37-A496-9BDA3E139879}"/>
    <dgm:cxn modelId="{C948C8E0-EA22-4047-B744-B651BC75B6AF}" type="presOf" srcId="{907E1856-635A-4F90-8400-36FFDBF44E02}" destId="{FFD993ED-053F-40BD-B283-627D000DB0C4}" srcOrd="0" destOrd="0" presId="urn:microsoft.com/office/officeart/2008/layout/RadialCluster"/>
    <dgm:cxn modelId="{9E3EF1E4-6D70-4D91-AD8F-300DFD8B02FF}" type="presOf" srcId="{D2CD6322-0DF6-43F3-895D-1F9818F41034}" destId="{C804679A-6F2D-4F8B-94E8-A83D2F5942BB}" srcOrd="0" destOrd="0" presId="urn:microsoft.com/office/officeart/2008/layout/RadialCluster"/>
    <dgm:cxn modelId="{A6521FE9-E6F6-4C58-940A-DC1A7C62561E}" type="presOf" srcId="{A6100BD4-6F24-455B-A404-4CD4F47499FA}" destId="{85D588C9-E428-450D-AF74-743128AD6B19}" srcOrd="0" destOrd="0" presId="urn:microsoft.com/office/officeart/2008/layout/RadialCluster"/>
    <dgm:cxn modelId="{F2B649F1-37D1-4290-84C5-D3308C6B0415}" srcId="{8B7186A6-DF00-4E2F-BBE8-AC17B23645A6}" destId="{165816B5-858D-445D-88BF-54C66AB54AA2}" srcOrd="6" destOrd="0" parTransId="{56224E25-C2DB-4387-96E6-94BC2F4A5F08}" sibTransId="{A9DFF047-3B0A-4769-A922-95C025C433D0}"/>
    <dgm:cxn modelId="{AA7083FA-BDA6-4C44-ADD7-EC265FDB6677}" type="presOf" srcId="{56224E25-C2DB-4387-96E6-94BC2F4A5F08}" destId="{2EE8B74C-D6BD-456F-9511-0D2A068A34C8}" srcOrd="0" destOrd="0" presId="urn:microsoft.com/office/officeart/2008/layout/RadialCluster"/>
    <dgm:cxn modelId="{33158BFE-080D-490A-AAE0-9838B248C1E0}" type="presOf" srcId="{7BCA85DE-EDFE-4B28-8895-0EC8050B17D1}" destId="{EA1575D9-9069-4B5B-A89B-46052F41848F}" srcOrd="0" destOrd="0" presId="urn:microsoft.com/office/officeart/2008/layout/RadialCluster"/>
    <dgm:cxn modelId="{B83E8DAD-8247-449A-A7CA-3E281B48086B}" type="presParOf" srcId="{59460A93-797A-4D92-A839-B74AAC8F6702}" destId="{B23643C5-806B-4B1E-8A0A-6403A690479C}" srcOrd="0" destOrd="0" presId="urn:microsoft.com/office/officeart/2008/layout/RadialCluster"/>
    <dgm:cxn modelId="{46317762-CD4F-4768-A21E-E1C8B1D9211E}" type="presParOf" srcId="{B23643C5-806B-4B1E-8A0A-6403A690479C}" destId="{29F44E0B-F85A-4817-9983-A92542ECA84A}" srcOrd="0" destOrd="0" presId="urn:microsoft.com/office/officeart/2008/layout/RadialCluster"/>
    <dgm:cxn modelId="{6AACD393-7FDB-4209-8779-A07A14150C18}" type="presParOf" srcId="{B23643C5-806B-4B1E-8A0A-6403A690479C}" destId="{C804679A-6F2D-4F8B-94E8-A83D2F5942BB}" srcOrd="1" destOrd="0" presId="urn:microsoft.com/office/officeart/2008/layout/RadialCluster"/>
    <dgm:cxn modelId="{53BCC0E0-0B23-48D2-9B8E-68B6708927A1}" type="presParOf" srcId="{B23643C5-806B-4B1E-8A0A-6403A690479C}" destId="{E4EF5077-E116-4964-BEF0-56F92EC5DECD}" srcOrd="2" destOrd="0" presId="urn:microsoft.com/office/officeart/2008/layout/RadialCluster"/>
    <dgm:cxn modelId="{96B769C1-4409-46D5-9588-30BA8F41A172}" type="presParOf" srcId="{B23643C5-806B-4B1E-8A0A-6403A690479C}" destId="{ADF3F43B-B051-41E8-B84F-E95DEAF4DC41}" srcOrd="3" destOrd="0" presId="urn:microsoft.com/office/officeart/2008/layout/RadialCluster"/>
    <dgm:cxn modelId="{A0CEBFD8-9B73-41A1-A20E-BB6AD7CF70F3}" type="presParOf" srcId="{B23643C5-806B-4B1E-8A0A-6403A690479C}" destId="{85D588C9-E428-450D-AF74-743128AD6B19}" srcOrd="4" destOrd="0" presId="urn:microsoft.com/office/officeart/2008/layout/RadialCluster"/>
    <dgm:cxn modelId="{D009DB0D-DDC6-4BE7-9702-8B061E392191}" type="presParOf" srcId="{B23643C5-806B-4B1E-8A0A-6403A690479C}" destId="{A019FAF2-11D9-4B62-8C1E-A31B0C396901}" srcOrd="5" destOrd="0" presId="urn:microsoft.com/office/officeart/2008/layout/RadialCluster"/>
    <dgm:cxn modelId="{BDD8FA98-1565-412F-9DA9-06CA4AC95792}" type="presParOf" srcId="{B23643C5-806B-4B1E-8A0A-6403A690479C}" destId="{00472EFA-F47B-4A00-8ACD-866894E13697}" srcOrd="6" destOrd="0" presId="urn:microsoft.com/office/officeart/2008/layout/RadialCluster"/>
    <dgm:cxn modelId="{47315554-2DE4-42D9-AE3E-D98DC31C8A42}" type="presParOf" srcId="{B23643C5-806B-4B1E-8A0A-6403A690479C}" destId="{FFD993ED-053F-40BD-B283-627D000DB0C4}" srcOrd="7" destOrd="0" presId="urn:microsoft.com/office/officeart/2008/layout/RadialCluster"/>
    <dgm:cxn modelId="{BF585E3B-7A0C-4BF7-9255-3BDD9EDF47F0}" type="presParOf" srcId="{B23643C5-806B-4B1E-8A0A-6403A690479C}" destId="{BBEEAFC1-5F35-4F7E-A105-D74405E11A39}" srcOrd="8" destOrd="0" presId="urn:microsoft.com/office/officeart/2008/layout/RadialCluster"/>
    <dgm:cxn modelId="{3BDCAA77-BE58-490B-B482-7888ADAC7997}" type="presParOf" srcId="{B23643C5-806B-4B1E-8A0A-6403A690479C}" destId="{F02FC98C-EE37-4659-9C40-2733DE1B1454}" srcOrd="9" destOrd="0" presId="urn:microsoft.com/office/officeart/2008/layout/RadialCluster"/>
    <dgm:cxn modelId="{DAF18E2C-6022-44BB-B8BA-B689E836A70B}" type="presParOf" srcId="{B23643C5-806B-4B1E-8A0A-6403A690479C}" destId="{EA1575D9-9069-4B5B-A89B-46052F41848F}" srcOrd="10" destOrd="0" presId="urn:microsoft.com/office/officeart/2008/layout/RadialCluster"/>
    <dgm:cxn modelId="{6624CD85-8CF2-4F58-AAD9-C5DAF888F8AC}" type="presParOf" srcId="{B23643C5-806B-4B1E-8A0A-6403A690479C}" destId="{52E01F87-B543-44F0-9936-7B7442E3C821}" srcOrd="11" destOrd="0" presId="urn:microsoft.com/office/officeart/2008/layout/RadialCluster"/>
    <dgm:cxn modelId="{98B4232D-A80A-48F7-A56C-AD8732A34977}" type="presParOf" srcId="{B23643C5-806B-4B1E-8A0A-6403A690479C}" destId="{9914BE0C-0FF3-4CE0-A993-2B619AAC2154}" srcOrd="12" destOrd="0" presId="urn:microsoft.com/office/officeart/2008/layout/RadialCluster"/>
    <dgm:cxn modelId="{690FD9F8-DBD3-44DF-B894-8F16766F42CA}" type="presParOf" srcId="{B23643C5-806B-4B1E-8A0A-6403A690479C}" destId="{2EE8B74C-D6BD-456F-9511-0D2A068A34C8}" srcOrd="13" destOrd="0" presId="urn:microsoft.com/office/officeart/2008/layout/RadialCluster"/>
    <dgm:cxn modelId="{EB435866-D151-4FB0-B126-329D1F67F0E5}" type="presParOf" srcId="{B23643C5-806B-4B1E-8A0A-6403A690479C}" destId="{CC9BBDAB-45A7-4046-B1EA-9A7BC6EE967D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AB7711-9CAF-4856-BD1E-FAFCEC224749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2C87A59-DE0A-4181-AA1D-5E4E252A66B6}">
      <dgm:prSet phldrT="[Texto]"/>
      <dgm:spPr/>
      <dgm:t>
        <a:bodyPr/>
        <a:lstStyle/>
        <a:p>
          <a:r>
            <a:rPr lang="es-CL" b="1" dirty="0"/>
            <a:t>Difusión</a:t>
          </a:r>
        </a:p>
        <a:p>
          <a:r>
            <a:rPr lang="es-CL" dirty="0"/>
            <a:t>Fondo Chile Compromiso de Todos 2019</a:t>
          </a:r>
          <a:endParaRPr lang="es-CL" b="1" dirty="0"/>
        </a:p>
      </dgm:t>
    </dgm:pt>
    <dgm:pt modelId="{E1E697AB-39EE-4422-933D-D91F933B16F3}" type="parTrans" cxnId="{18015420-2011-4445-BB00-B4DA47AEEDA0}">
      <dgm:prSet/>
      <dgm:spPr/>
      <dgm:t>
        <a:bodyPr/>
        <a:lstStyle/>
        <a:p>
          <a:endParaRPr lang="es-CL"/>
        </a:p>
      </dgm:t>
    </dgm:pt>
    <dgm:pt modelId="{9E130C48-F026-47CF-9D59-9B0A38509D28}" type="sibTrans" cxnId="{18015420-2011-4445-BB00-B4DA47AEEDA0}">
      <dgm:prSet/>
      <dgm:spPr/>
      <dgm:t>
        <a:bodyPr/>
        <a:lstStyle/>
        <a:p>
          <a:endParaRPr lang="es-CL"/>
        </a:p>
      </dgm:t>
    </dgm:pt>
    <dgm:pt modelId="{30B1DC00-058A-4388-815D-19A5D34ABA85}">
      <dgm:prSet phldrT="[Texto]"/>
      <dgm:spPr/>
      <dgm:t>
        <a:bodyPr/>
        <a:lstStyle/>
        <a:p>
          <a:r>
            <a:rPr lang="es-CL" dirty="0"/>
            <a:t>Difusión del proyecto en radios, por cada transmisión, se hará una mención sobre la fuente de financiamiento que permite ejecutar los proyectos del fondo. </a:t>
          </a:r>
        </a:p>
      </dgm:t>
    </dgm:pt>
    <dgm:pt modelId="{C2CA726B-7862-46AE-9035-080074CAADE1}" type="parTrans" cxnId="{9F9FCAAC-2245-4930-9E4D-2802DF2A9663}">
      <dgm:prSet/>
      <dgm:spPr/>
      <dgm:t>
        <a:bodyPr/>
        <a:lstStyle/>
        <a:p>
          <a:endParaRPr lang="es-CL"/>
        </a:p>
      </dgm:t>
    </dgm:pt>
    <dgm:pt modelId="{3E6ABAA6-AC4F-46F8-A891-CD432DB9E889}" type="sibTrans" cxnId="{9F9FCAAC-2245-4930-9E4D-2802DF2A9663}">
      <dgm:prSet/>
      <dgm:spPr/>
      <dgm:t>
        <a:bodyPr/>
        <a:lstStyle/>
        <a:p>
          <a:endParaRPr lang="es-CL"/>
        </a:p>
      </dgm:t>
    </dgm:pt>
    <dgm:pt modelId="{4B6D1F72-5280-43CE-85D4-AA7F6FDD116C}">
      <dgm:prSet phldrT="[Texto]"/>
      <dgm:spPr/>
      <dgm:t>
        <a:bodyPr/>
        <a:lstStyle/>
        <a:p>
          <a:r>
            <a:rPr lang="es-CL" dirty="0"/>
            <a:t>Siempre debe ir el logo del Ministerio y debe ser un 20% menos del ancho del logo de la institución y nunca medir menos de 2cm de alto. </a:t>
          </a:r>
        </a:p>
      </dgm:t>
    </dgm:pt>
    <dgm:pt modelId="{1BD89046-C4B5-4102-8D4E-7D6AFD9C8F3B}" type="parTrans" cxnId="{FC71C2CC-39C6-4313-9B78-AA991D9948E4}">
      <dgm:prSet/>
      <dgm:spPr/>
      <dgm:t>
        <a:bodyPr/>
        <a:lstStyle/>
        <a:p>
          <a:endParaRPr lang="es-CL"/>
        </a:p>
      </dgm:t>
    </dgm:pt>
    <dgm:pt modelId="{381371C8-BCCF-4BE5-B3F7-37F665198375}" type="sibTrans" cxnId="{FC71C2CC-39C6-4313-9B78-AA991D9948E4}">
      <dgm:prSet/>
      <dgm:spPr/>
      <dgm:t>
        <a:bodyPr/>
        <a:lstStyle/>
        <a:p>
          <a:endParaRPr lang="es-CL"/>
        </a:p>
      </dgm:t>
    </dgm:pt>
    <dgm:pt modelId="{066D908F-7211-424D-8CE0-51D71416CCF7}">
      <dgm:prSet phldrT="[Texto]"/>
      <dgm:spPr/>
      <dgm:t>
        <a:bodyPr/>
        <a:lstStyle/>
        <a:p>
          <a:r>
            <a:rPr lang="es-CL" dirty="0"/>
            <a:t>Todo material de difusión debe ser aprobado por escrito por la contraparte técnica. </a:t>
          </a:r>
        </a:p>
        <a:p>
          <a:r>
            <a:rPr lang="es-CL" dirty="0"/>
            <a:t>La solicitud debe ser enviada vía correo electrónico.</a:t>
          </a:r>
        </a:p>
      </dgm:t>
    </dgm:pt>
    <dgm:pt modelId="{7A235CEE-E217-48D8-AB5A-C328317EA1DD}" type="parTrans" cxnId="{E2BB3A4A-D8EA-4935-A371-5A32FFCDBC10}">
      <dgm:prSet/>
      <dgm:spPr/>
      <dgm:t>
        <a:bodyPr/>
        <a:lstStyle/>
        <a:p>
          <a:endParaRPr lang="es-CL"/>
        </a:p>
      </dgm:t>
    </dgm:pt>
    <dgm:pt modelId="{8E99BB28-B42F-4EFE-934D-B99D4FAF6E51}" type="sibTrans" cxnId="{E2BB3A4A-D8EA-4935-A371-5A32FFCDBC10}">
      <dgm:prSet/>
      <dgm:spPr/>
      <dgm:t>
        <a:bodyPr/>
        <a:lstStyle/>
        <a:p>
          <a:endParaRPr lang="es-CL"/>
        </a:p>
      </dgm:t>
    </dgm:pt>
    <dgm:pt modelId="{22C554FB-3B36-4C93-BFC3-64325D3F7CC9}" type="pres">
      <dgm:prSet presAssocID="{56AB7711-9CAF-4856-BD1E-FAFCEC22474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1A3A20-3F1A-4FB4-BD73-8217417FB99D}" type="pres">
      <dgm:prSet presAssocID="{22C87A59-DE0A-4181-AA1D-5E4E252A66B6}" presName="centerShape" presStyleLbl="node0" presStyleIdx="0" presStyleCnt="1" custScaleX="161738" custScaleY="148259"/>
      <dgm:spPr/>
    </dgm:pt>
    <dgm:pt modelId="{DF74F69C-E525-42D1-A428-481919A5D418}" type="pres">
      <dgm:prSet presAssocID="{C2CA726B-7862-46AE-9035-080074CAADE1}" presName="parTrans" presStyleLbl="sibTrans2D1" presStyleIdx="0" presStyleCnt="3"/>
      <dgm:spPr/>
    </dgm:pt>
    <dgm:pt modelId="{023EB81F-55F9-4440-94A6-6246EC378D6E}" type="pres">
      <dgm:prSet presAssocID="{C2CA726B-7862-46AE-9035-080074CAADE1}" presName="connectorText" presStyleLbl="sibTrans2D1" presStyleIdx="0" presStyleCnt="3"/>
      <dgm:spPr/>
    </dgm:pt>
    <dgm:pt modelId="{ECEA76D3-F217-4F3B-9FAA-51474819D9E5}" type="pres">
      <dgm:prSet presAssocID="{30B1DC00-058A-4388-815D-19A5D34ABA85}" presName="node" presStyleLbl="node1" presStyleIdx="0" presStyleCnt="3" custScaleX="224466" custScaleY="116837" custRadScaleRad="115880" custRadScaleInc="667">
        <dgm:presLayoutVars>
          <dgm:bulletEnabled val="1"/>
        </dgm:presLayoutVars>
      </dgm:prSet>
      <dgm:spPr/>
    </dgm:pt>
    <dgm:pt modelId="{FA1D3939-B3B3-4462-B35F-6E29D996F01F}" type="pres">
      <dgm:prSet presAssocID="{1BD89046-C4B5-4102-8D4E-7D6AFD9C8F3B}" presName="parTrans" presStyleLbl="sibTrans2D1" presStyleIdx="1" presStyleCnt="3"/>
      <dgm:spPr/>
    </dgm:pt>
    <dgm:pt modelId="{692D4B87-7195-4589-922E-D70633452638}" type="pres">
      <dgm:prSet presAssocID="{1BD89046-C4B5-4102-8D4E-7D6AFD9C8F3B}" presName="connectorText" presStyleLbl="sibTrans2D1" presStyleIdx="1" presStyleCnt="3"/>
      <dgm:spPr/>
    </dgm:pt>
    <dgm:pt modelId="{685E15EC-2B24-41EE-BA85-F1301F9C9295}" type="pres">
      <dgm:prSet presAssocID="{4B6D1F72-5280-43CE-85D4-AA7F6FDD116C}" presName="node" presStyleLbl="node1" presStyleIdx="1" presStyleCnt="3" custScaleX="222490" custScaleY="118011" custRadScaleRad="159839" custRadScaleInc="-16724">
        <dgm:presLayoutVars>
          <dgm:bulletEnabled val="1"/>
        </dgm:presLayoutVars>
      </dgm:prSet>
      <dgm:spPr/>
    </dgm:pt>
    <dgm:pt modelId="{DC0F66E8-79EE-4748-A50A-41357A8C4FFD}" type="pres">
      <dgm:prSet presAssocID="{7A235CEE-E217-48D8-AB5A-C328317EA1DD}" presName="parTrans" presStyleLbl="sibTrans2D1" presStyleIdx="2" presStyleCnt="3"/>
      <dgm:spPr/>
    </dgm:pt>
    <dgm:pt modelId="{8EA0607A-A9FE-44F5-AB53-5246158EB022}" type="pres">
      <dgm:prSet presAssocID="{7A235CEE-E217-48D8-AB5A-C328317EA1DD}" presName="connectorText" presStyleLbl="sibTrans2D1" presStyleIdx="2" presStyleCnt="3"/>
      <dgm:spPr/>
    </dgm:pt>
    <dgm:pt modelId="{A8D89550-03DE-4125-9A4A-84B3C9D5B4CC}" type="pres">
      <dgm:prSet presAssocID="{066D908F-7211-424D-8CE0-51D71416CCF7}" presName="node" presStyleLbl="node1" presStyleIdx="2" presStyleCnt="3" custScaleX="218537" custScaleY="126947" custRadScaleRad="162299" custRadScaleInc="576">
        <dgm:presLayoutVars>
          <dgm:bulletEnabled val="1"/>
        </dgm:presLayoutVars>
      </dgm:prSet>
      <dgm:spPr/>
    </dgm:pt>
  </dgm:ptLst>
  <dgm:cxnLst>
    <dgm:cxn modelId="{21D5761E-491B-4381-A732-9B034D04E8BB}" type="presOf" srcId="{56AB7711-9CAF-4856-BD1E-FAFCEC224749}" destId="{22C554FB-3B36-4C93-BFC3-64325D3F7CC9}" srcOrd="0" destOrd="0" presId="urn:microsoft.com/office/officeart/2005/8/layout/radial5"/>
    <dgm:cxn modelId="{18015420-2011-4445-BB00-B4DA47AEEDA0}" srcId="{56AB7711-9CAF-4856-BD1E-FAFCEC224749}" destId="{22C87A59-DE0A-4181-AA1D-5E4E252A66B6}" srcOrd="0" destOrd="0" parTransId="{E1E697AB-39EE-4422-933D-D91F933B16F3}" sibTransId="{9E130C48-F026-47CF-9D59-9B0A38509D28}"/>
    <dgm:cxn modelId="{B68BD82D-7374-4A3F-AAC0-E765B1A79A83}" type="presOf" srcId="{066D908F-7211-424D-8CE0-51D71416CCF7}" destId="{A8D89550-03DE-4125-9A4A-84B3C9D5B4CC}" srcOrd="0" destOrd="0" presId="urn:microsoft.com/office/officeart/2005/8/layout/radial5"/>
    <dgm:cxn modelId="{D75A1830-4FD7-41A2-975C-AC75009937A1}" type="presOf" srcId="{1BD89046-C4B5-4102-8D4E-7D6AFD9C8F3B}" destId="{FA1D3939-B3B3-4462-B35F-6E29D996F01F}" srcOrd="0" destOrd="0" presId="urn:microsoft.com/office/officeart/2005/8/layout/radial5"/>
    <dgm:cxn modelId="{E2BB3A4A-D8EA-4935-A371-5A32FFCDBC10}" srcId="{22C87A59-DE0A-4181-AA1D-5E4E252A66B6}" destId="{066D908F-7211-424D-8CE0-51D71416CCF7}" srcOrd="2" destOrd="0" parTransId="{7A235CEE-E217-48D8-AB5A-C328317EA1DD}" sibTransId="{8E99BB28-B42F-4EFE-934D-B99D4FAF6E51}"/>
    <dgm:cxn modelId="{4038216E-985A-4709-9DAF-1C762089897B}" type="presOf" srcId="{30B1DC00-058A-4388-815D-19A5D34ABA85}" destId="{ECEA76D3-F217-4F3B-9FAA-51474819D9E5}" srcOrd="0" destOrd="0" presId="urn:microsoft.com/office/officeart/2005/8/layout/radial5"/>
    <dgm:cxn modelId="{C759A26E-8060-47CF-BCE7-C1421030147C}" type="presOf" srcId="{7A235CEE-E217-48D8-AB5A-C328317EA1DD}" destId="{DC0F66E8-79EE-4748-A50A-41357A8C4FFD}" srcOrd="0" destOrd="0" presId="urn:microsoft.com/office/officeart/2005/8/layout/radial5"/>
    <dgm:cxn modelId="{33A77F5A-69A9-401D-B46B-0F917BA96DF0}" type="presOf" srcId="{1BD89046-C4B5-4102-8D4E-7D6AFD9C8F3B}" destId="{692D4B87-7195-4589-922E-D70633452638}" srcOrd="1" destOrd="0" presId="urn:microsoft.com/office/officeart/2005/8/layout/radial5"/>
    <dgm:cxn modelId="{8620807F-F7C2-4CAE-BB81-DFE46A2F9FDC}" type="presOf" srcId="{22C87A59-DE0A-4181-AA1D-5E4E252A66B6}" destId="{961A3A20-3F1A-4FB4-BD73-8217417FB99D}" srcOrd="0" destOrd="0" presId="urn:microsoft.com/office/officeart/2005/8/layout/radial5"/>
    <dgm:cxn modelId="{9F9FCAAC-2245-4930-9E4D-2802DF2A9663}" srcId="{22C87A59-DE0A-4181-AA1D-5E4E252A66B6}" destId="{30B1DC00-058A-4388-815D-19A5D34ABA85}" srcOrd="0" destOrd="0" parTransId="{C2CA726B-7862-46AE-9035-080074CAADE1}" sibTransId="{3E6ABAA6-AC4F-46F8-A891-CD432DB9E889}"/>
    <dgm:cxn modelId="{FC71C2CC-39C6-4313-9B78-AA991D9948E4}" srcId="{22C87A59-DE0A-4181-AA1D-5E4E252A66B6}" destId="{4B6D1F72-5280-43CE-85D4-AA7F6FDD116C}" srcOrd="1" destOrd="0" parTransId="{1BD89046-C4B5-4102-8D4E-7D6AFD9C8F3B}" sibTransId="{381371C8-BCCF-4BE5-B3F7-37F665198375}"/>
    <dgm:cxn modelId="{8AA801D7-5BC6-4F9F-9BDB-63C9F848E43A}" type="presOf" srcId="{C2CA726B-7862-46AE-9035-080074CAADE1}" destId="{023EB81F-55F9-4440-94A6-6246EC378D6E}" srcOrd="1" destOrd="0" presId="urn:microsoft.com/office/officeart/2005/8/layout/radial5"/>
    <dgm:cxn modelId="{2362ACD9-6BFA-4214-804F-0DE3BE4B28E4}" type="presOf" srcId="{4B6D1F72-5280-43CE-85D4-AA7F6FDD116C}" destId="{685E15EC-2B24-41EE-BA85-F1301F9C9295}" srcOrd="0" destOrd="0" presId="urn:microsoft.com/office/officeart/2005/8/layout/radial5"/>
    <dgm:cxn modelId="{C081B1DC-66FA-433F-AC46-F49388256440}" type="presOf" srcId="{C2CA726B-7862-46AE-9035-080074CAADE1}" destId="{DF74F69C-E525-42D1-A428-481919A5D418}" srcOrd="0" destOrd="0" presId="urn:microsoft.com/office/officeart/2005/8/layout/radial5"/>
    <dgm:cxn modelId="{563A4BF9-D638-45E9-AAC3-5965E2AB7023}" type="presOf" srcId="{7A235CEE-E217-48D8-AB5A-C328317EA1DD}" destId="{8EA0607A-A9FE-44F5-AB53-5246158EB022}" srcOrd="1" destOrd="0" presId="urn:microsoft.com/office/officeart/2005/8/layout/radial5"/>
    <dgm:cxn modelId="{4EF2E945-D9B6-43B7-9B54-70291DD5B499}" type="presParOf" srcId="{22C554FB-3B36-4C93-BFC3-64325D3F7CC9}" destId="{961A3A20-3F1A-4FB4-BD73-8217417FB99D}" srcOrd="0" destOrd="0" presId="urn:microsoft.com/office/officeart/2005/8/layout/radial5"/>
    <dgm:cxn modelId="{F6F89B46-5CC5-4A59-8DDC-ACFFE584965B}" type="presParOf" srcId="{22C554FB-3B36-4C93-BFC3-64325D3F7CC9}" destId="{DF74F69C-E525-42D1-A428-481919A5D418}" srcOrd="1" destOrd="0" presId="urn:microsoft.com/office/officeart/2005/8/layout/radial5"/>
    <dgm:cxn modelId="{DD0EB8E0-16DE-43B8-8EAA-B90797E62854}" type="presParOf" srcId="{DF74F69C-E525-42D1-A428-481919A5D418}" destId="{023EB81F-55F9-4440-94A6-6246EC378D6E}" srcOrd="0" destOrd="0" presId="urn:microsoft.com/office/officeart/2005/8/layout/radial5"/>
    <dgm:cxn modelId="{0A2F7453-72C3-41AE-9E94-A4AAE93A6426}" type="presParOf" srcId="{22C554FB-3B36-4C93-BFC3-64325D3F7CC9}" destId="{ECEA76D3-F217-4F3B-9FAA-51474819D9E5}" srcOrd="2" destOrd="0" presId="urn:microsoft.com/office/officeart/2005/8/layout/radial5"/>
    <dgm:cxn modelId="{5C892910-BE43-4B22-8DEC-43D2DE2D8FE7}" type="presParOf" srcId="{22C554FB-3B36-4C93-BFC3-64325D3F7CC9}" destId="{FA1D3939-B3B3-4462-B35F-6E29D996F01F}" srcOrd="3" destOrd="0" presId="urn:microsoft.com/office/officeart/2005/8/layout/radial5"/>
    <dgm:cxn modelId="{EB8CC875-AA45-47CB-A45A-053E0BDA7F71}" type="presParOf" srcId="{FA1D3939-B3B3-4462-B35F-6E29D996F01F}" destId="{692D4B87-7195-4589-922E-D70633452638}" srcOrd="0" destOrd="0" presId="urn:microsoft.com/office/officeart/2005/8/layout/radial5"/>
    <dgm:cxn modelId="{023146BC-E88A-4DC6-AC34-7984B0920990}" type="presParOf" srcId="{22C554FB-3B36-4C93-BFC3-64325D3F7CC9}" destId="{685E15EC-2B24-41EE-BA85-F1301F9C9295}" srcOrd="4" destOrd="0" presId="urn:microsoft.com/office/officeart/2005/8/layout/radial5"/>
    <dgm:cxn modelId="{E8C5F997-87D9-4517-8FDE-709964264ECE}" type="presParOf" srcId="{22C554FB-3B36-4C93-BFC3-64325D3F7CC9}" destId="{DC0F66E8-79EE-4748-A50A-41357A8C4FFD}" srcOrd="5" destOrd="0" presId="urn:microsoft.com/office/officeart/2005/8/layout/radial5"/>
    <dgm:cxn modelId="{6B094D12-C964-4C42-BCC9-098B7E850EF4}" type="presParOf" srcId="{DC0F66E8-79EE-4748-A50A-41357A8C4FFD}" destId="{8EA0607A-A9FE-44F5-AB53-5246158EB022}" srcOrd="0" destOrd="0" presId="urn:microsoft.com/office/officeart/2005/8/layout/radial5"/>
    <dgm:cxn modelId="{C4A15676-97EC-49FF-9044-867DA7C7A8B4}" type="presParOf" srcId="{22C554FB-3B36-4C93-BFC3-64325D3F7CC9}" destId="{A8D89550-03DE-4125-9A4A-84B3C9D5B4CC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87B3D-A84C-4731-80C5-511F35D5DDD6}">
      <dsp:nvSpPr>
        <dsp:cNvPr id="0" name=""/>
        <dsp:cNvSpPr/>
      </dsp:nvSpPr>
      <dsp:spPr>
        <a:xfrm>
          <a:off x="3004508" y="-72016"/>
          <a:ext cx="3162770" cy="21309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8114-610D-47C6-B35C-7C7C11999FD5}">
      <dsp:nvSpPr>
        <dsp:cNvPr id="0" name=""/>
        <dsp:cNvSpPr/>
      </dsp:nvSpPr>
      <dsp:spPr>
        <a:xfrm>
          <a:off x="4107732" y="730272"/>
          <a:ext cx="1183925" cy="59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>
              <a:solidFill>
                <a:schemeClr val="accent1">
                  <a:lumMod val="75000"/>
                </a:schemeClr>
              </a:solidFill>
            </a:rPr>
            <a:t>Día </a:t>
          </a:r>
          <a:r>
            <a:rPr lang="es-CL" sz="2400" kern="1200" dirty="0">
              <a:solidFill>
                <a:srgbClr val="FF0000"/>
              </a:solidFill>
            </a:rPr>
            <a:t>1</a:t>
          </a:r>
          <a:r>
            <a:rPr lang="es-CL" sz="2400" kern="1200" dirty="0">
              <a:solidFill>
                <a:schemeClr val="accent1">
                  <a:lumMod val="75000"/>
                </a:schemeClr>
              </a:solidFill>
            </a:rPr>
            <a:t> del Proyecto</a:t>
          </a:r>
        </a:p>
      </dsp:txBody>
      <dsp:txXfrm>
        <a:off x="4107732" y="730272"/>
        <a:ext cx="1183925" cy="591821"/>
      </dsp:txXfrm>
    </dsp:sp>
    <dsp:sp modelId="{5416B55D-DC56-4309-86F1-28D0EF6BAEA9}">
      <dsp:nvSpPr>
        <dsp:cNvPr id="0" name=""/>
        <dsp:cNvSpPr/>
      </dsp:nvSpPr>
      <dsp:spPr>
        <a:xfrm>
          <a:off x="2264030" y="1185080"/>
          <a:ext cx="3505709" cy="21309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9E8F4-8963-44E1-9081-41724D0004F1}">
      <dsp:nvSpPr>
        <dsp:cNvPr id="0" name=""/>
        <dsp:cNvSpPr/>
      </dsp:nvSpPr>
      <dsp:spPr>
        <a:xfrm>
          <a:off x="3024335" y="1961720"/>
          <a:ext cx="2171995" cy="59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>
              <a:solidFill>
                <a:srgbClr val="0070C0"/>
              </a:solidFill>
            </a:rPr>
            <a:t>Día de recepción de los recursos </a:t>
          </a:r>
        </a:p>
      </dsp:txBody>
      <dsp:txXfrm>
        <a:off x="3024335" y="1961720"/>
        <a:ext cx="2171995" cy="591821"/>
      </dsp:txXfrm>
    </dsp:sp>
    <dsp:sp modelId="{1F40F7A5-4C88-47A3-9982-6276C9B5F33B}">
      <dsp:nvSpPr>
        <dsp:cNvPr id="0" name=""/>
        <dsp:cNvSpPr/>
      </dsp:nvSpPr>
      <dsp:spPr>
        <a:xfrm>
          <a:off x="3368819" y="2736062"/>
          <a:ext cx="3149455" cy="198744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A3221-0F3A-42A9-A35F-FD3E62CE59AA}">
      <dsp:nvSpPr>
        <dsp:cNvPr id="0" name=""/>
        <dsp:cNvSpPr/>
      </dsp:nvSpPr>
      <dsp:spPr>
        <a:xfrm>
          <a:off x="3600397" y="2948750"/>
          <a:ext cx="2448962" cy="1477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rgbClr val="0070C0"/>
              </a:solidFill>
            </a:rPr>
            <a:t>La transferencia de los recursos se realizará cuando este totalmente tramitado el convenio con el Ministerio</a:t>
          </a:r>
          <a:r>
            <a:rPr lang="es-CL" sz="1600" kern="1200" dirty="0"/>
            <a:t> </a:t>
          </a:r>
        </a:p>
      </dsp:txBody>
      <dsp:txXfrm>
        <a:off x="3600397" y="2948750"/>
        <a:ext cx="2448962" cy="1477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1572A-AD38-419C-AB74-F237E496DFB2}">
      <dsp:nvSpPr>
        <dsp:cNvPr id="0" name=""/>
        <dsp:cNvSpPr/>
      </dsp:nvSpPr>
      <dsp:spPr>
        <a:xfrm rot="5400000">
          <a:off x="-351470" y="352144"/>
          <a:ext cx="2343136" cy="16401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/>
            <a:t>Día 1 </a:t>
          </a:r>
        </a:p>
      </dsp:txBody>
      <dsp:txXfrm rot="-5400000">
        <a:off x="1" y="820772"/>
        <a:ext cx="1640195" cy="702941"/>
      </dsp:txXfrm>
    </dsp:sp>
    <dsp:sp modelId="{FCFA5529-2E73-4400-8EF5-E0E9DB122A7C}">
      <dsp:nvSpPr>
        <dsp:cNvPr id="0" name=""/>
        <dsp:cNvSpPr/>
      </dsp:nvSpPr>
      <dsp:spPr>
        <a:xfrm rot="5400000">
          <a:off x="3346774" y="-1689410"/>
          <a:ext cx="1523038" cy="49361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400" kern="1200" dirty="0">
              <a:solidFill>
                <a:srgbClr val="0070C0"/>
              </a:solidFill>
            </a:rPr>
            <a:t>Recepción de los Recursos</a:t>
          </a:r>
        </a:p>
      </dsp:txBody>
      <dsp:txXfrm rot="-5400000">
        <a:off x="1640196" y="91517"/>
        <a:ext cx="4861847" cy="1374340"/>
      </dsp:txXfrm>
    </dsp:sp>
    <dsp:sp modelId="{C45CC973-0811-4CA5-BF3E-33385899B9D4}">
      <dsp:nvSpPr>
        <dsp:cNvPr id="0" name=""/>
        <dsp:cNvSpPr/>
      </dsp:nvSpPr>
      <dsp:spPr>
        <a:xfrm rot="5400000">
          <a:off x="-351470" y="2410177"/>
          <a:ext cx="2343136" cy="164019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/>
            <a:t>15 días corridos</a:t>
          </a:r>
        </a:p>
      </dsp:txBody>
      <dsp:txXfrm rot="-5400000">
        <a:off x="1" y="2878805"/>
        <a:ext cx="1640195" cy="702941"/>
      </dsp:txXfrm>
    </dsp:sp>
    <dsp:sp modelId="{B0FB43D7-01A0-4C98-83CA-7455D3EE9F80}">
      <dsp:nvSpPr>
        <dsp:cNvPr id="0" name=""/>
        <dsp:cNvSpPr/>
      </dsp:nvSpPr>
      <dsp:spPr>
        <a:xfrm rot="5400000">
          <a:off x="3346774" y="352128"/>
          <a:ext cx="1523038" cy="49361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300" b="1" kern="1200" dirty="0">
              <a:solidFill>
                <a:srgbClr val="0070C0"/>
              </a:solidFill>
            </a:rPr>
            <a:t>ENVIAR: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400" kern="1200" dirty="0">
              <a:solidFill>
                <a:srgbClr val="0070C0"/>
              </a:solidFill>
            </a:rPr>
            <a:t>Anexo Nº 3: “Comprobante de recepción de recursos”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400" kern="1200" dirty="0">
              <a:solidFill>
                <a:srgbClr val="0070C0"/>
              </a:solidFill>
            </a:rPr>
            <a:t>Copia documento Bancario que acredite la transferencia de los recursos en la fecha indicada (por ejemplo una cartola bancaria, estado de cuenta o un comprobante del banco)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L" sz="1300" kern="1200" dirty="0">
            <a:solidFill>
              <a:srgbClr val="0070C0"/>
            </a:solidFill>
          </a:endParaRPr>
        </a:p>
      </dsp:txBody>
      <dsp:txXfrm rot="-5400000">
        <a:off x="1640196" y="2133056"/>
        <a:ext cx="4861847" cy="13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2B94B-3479-455C-A60A-01A0C230E5E1}">
      <dsp:nvSpPr>
        <dsp:cNvPr id="0" name=""/>
        <dsp:cNvSpPr/>
      </dsp:nvSpPr>
      <dsp:spPr>
        <a:xfrm rot="5400000">
          <a:off x="-317688" y="320339"/>
          <a:ext cx="2117926" cy="148254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Informe Mensual</a:t>
          </a:r>
        </a:p>
      </dsp:txBody>
      <dsp:txXfrm rot="-5400000">
        <a:off x="1" y="743924"/>
        <a:ext cx="1482548" cy="635378"/>
      </dsp:txXfrm>
    </dsp:sp>
    <dsp:sp modelId="{1CD61277-3369-4461-93E6-4A717A40FA12}">
      <dsp:nvSpPr>
        <dsp:cNvPr id="0" name=""/>
        <dsp:cNvSpPr/>
      </dsp:nvSpPr>
      <dsp:spPr>
        <a:xfrm rot="5400000">
          <a:off x="3485160" y="-1999961"/>
          <a:ext cx="1376652" cy="5381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900" kern="1200" dirty="0">
              <a:solidFill>
                <a:schemeClr val="accent1">
                  <a:lumMod val="75000"/>
                </a:schemeClr>
              </a:solidFill>
            </a:rPr>
            <a:t>Deberán entregarse  con sus respectivos respaldos técnicos y financieros, en el </a:t>
          </a:r>
          <a:r>
            <a:rPr lang="es-CL" sz="1900" kern="1200" dirty="0">
              <a:solidFill>
                <a:srgbClr val="FF0000"/>
              </a:solidFill>
            </a:rPr>
            <a:t>plazo máximo de </a:t>
          </a:r>
          <a:r>
            <a:rPr lang="es-CL" sz="1900" b="1" kern="1200" dirty="0">
              <a:solidFill>
                <a:srgbClr val="FF0000"/>
              </a:solidFill>
            </a:rPr>
            <a:t>20 (veinte) días corridos</a:t>
          </a:r>
          <a:r>
            <a:rPr lang="es-CL" sz="1900" kern="1200" dirty="0">
              <a:solidFill>
                <a:srgbClr val="FF0000"/>
              </a:solidFill>
            </a:rPr>
            <a:t> </a:t>
          </a:r>
          <a:r>
            <a:rPr lang="es-CL" sz="1900" kern="1200" dirty="0">
              <a:solidFill>
                <a:schemeClr val="accent1">
                  <a:lumMod val="75000"/>
                </a:schemeClr>
              </a:solidFill>
            </a:rPr>
            <a:t>posteriores al último día hábil de cada mes</a:t>
          </a:r>
        </a:p>
      </dsp:txBody>
      <dsp:txXfrm rot="-5400000">
        <a:off x="1482549" y="69853"/>
        <a:ext cx="5314672" cy="1242246"/>
      </dsp:txXfrm>
    </dsp:sp>
    <dsp:sp modelId="{E934AAEC-870B-4209-8966-9E3FFB3151BC}">
      <dsp:nvSpPr>
        <dsp:cNvPr id="0" name=""/>
        <dsp:cNvSpPr/>
      </dsp:nvSpPr>
      <dsp:spPr>
        <a:xfrm rot="5400000">
          <a:off x="-317688" y="2151350"/>
          <a:ext cx="2117926" cy="1482548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Informe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final </a:t>
          </a:r>
        </a:p>
      </dsp:txBody>
      <dsp:txXfrm rot="-5400000">
        <a:off x="1" y="2574935"/>
        <a:ext cx="1482548" cy="635378"/>
      </dsp:txXfrm>
    </dsp:sp>
    <dsp:sp modelId="{DF2FF848-BD1D-4D2F-B964-98DFE9654DF0}">
      <dsp:nvSpPr>
        <dsp:cNvPr id="0" name=""/>
        <dsp:cNvSpPr/>
      </dsp:nvSpPr>
      <dsp:spPr>
        <a:xfrm rot="5400000">
          <a:off x="3484798" y="-210942"/>
          <a:ext cx="1377376" cy="5381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900" kern="1200" dirty="0">
              <a:solidFill>
                <a:schemeClr val="accent1">
                  <a:lumMod val="75000"/>
                </a:schemeClr>
              </a:solidFill>
            </a:rPr>
            <a:t>Dentro </a:t>
          </a:r>
          <a:r>
            <a:rPr lang="es-CL" sz="1900" kern="1200" dirty="0">
              <a:solidFill>
                <a:srgbClr val="FF0000"/>
              </a:solidFill>
            </a:rPr>
            <a:t>de los </a:t>
          </a:r>
          <a:r>
            <a:rPr lang="es-CL" sz="1900" b="1" kern="1200" dirty="0">
              <a:solidFill>
                <a:srgbClr val="FF0000"/>
              </a:solidFill>
            </a:rPr>
            <a:t>30 (treinta) días corridos </a:t>
          </a:r>
          <a:r>
            <a:rPr lang="es-CL" sz="1900" kern="1200" dirty="0">
              <a:solidFill>
                <a:srgbClr val="FF0000"/>
              </a:solidFill>
            </a:rPr>
            <a:t>siguientes al término de la ejecución del Proyecto</a:t>
          </a:r>
          <a:r>
            <a:rPr lang="es-CL" sz="1900" kern="1200" dirty="0">
              <a:solidFill>
                <a:schemeClr val="accent1">
                  <a:lumMod val="75000"/>
                </a:schemeClr>
              </a:solidFill>
            </a:rPr>
            <a:t>, la institución ejecutora deberá entregar  a la contraparte técnica un Informe Final.</a:t>
          </a:r>
        </a:p>
      </dsp:txBody>
      <dsp:txXfrm rot="-5400000">
        <a:off x="1482549" y="1858545"/>
        <a:ext cx="5314637" cy="1242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BCB22-2BA8-4A87-9A98-3A6318C11D5F}">
      <dsp:nvSpPr>
        <dsp:cNvPr id="0" name=""/>
        <dsp:cNvSpPr/>
      </dsp:nvSpPr>
      <dsp:spPr>
        <a:xfrm rot="5400000">
          <a:off x="2634250" y="-131489"/>
          <a:ext cx="1685112" cy="20227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/>
            <a:t>Estado de las actividades comprometidas en el mes de rendición </a:t>
          </a:r>
        </a:p>
      </dsp:txBody>
      <dsp:txXfrm rot="-5400000">
        <a:off x="2802571" y="318160"/>
        <a:ext cx="1348470" cy="1123408"/>
      </dsp:txXfrm>
    </dsp:sp>
    <dsp:sp modelId="{4A04AF32-F1D9-4FE8-9C51-2C9800D0BBAD}">
      <dsp:nvSpPr>
        <dsp:cNvPr id="0" name=""/>
        <dsp:cNvSpPr/>
      </dsp:nvSpPr>
      <dsp:spPr>
        <a:xfrm>
          <a:off x="4188785" y="721622"/>
          <a:ext cx="1880585" cy="29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E4803-4834-4002-BEC2-BE28D2E1B95C}">
      <dsp:nvSpPr>
        <dsp:cNvPr id="0" name=""/>
        <dsp:cNvSpPr/>
      </dsp:nvSpPr>
      <dsp:spPr>
        <a:xfrm rot="5400000">
          <a:off x="697351" y="-60320"/>
          <a:ext cx="1685112" cy="188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/>
            <a:t>Estado avance presupuesto ejecutado en el periodo</a:t>
          </a:r>
        </a:p>
      </dsp:txBody>
      <dsp:txXfrm rot="-5400000">
        <a:off x="913118" y="318160"/>
        <a:ext cx="1253578" cy="1123408"/>
      </dsp:txXfrm>
    </dsp:sp>
    <dsp:sp modelId="{2FF3999F-29A6-4E52-8E13-A5BA01EAC76A}">
      <dsp:nvSpPr>
        <dsp:cNvPr id="0" name=""/>
        <dsp:cNvSpPr/>
      </dsp:nvSpPr>
      <dsp:spPr>
        <a:xfrm rot="5400000">
          <a:off x="1485984" y="1273983"/>
          <a:ext cx="1685112" cy="201747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/>
            <a:t>Medios de verificación de actividades realizadas en el periodo</a:t>
          </a:r>
        </a:p>
      </dsp:txBody>
      <dsp:txXfrm rot="-5400000">
        <a:off x="1656049" y="1721015"/>
        <a:ext cx="1344982" cy="1123408"/>
      </dsp:txXfrm>
    </dsp:sp>
    <dsp:sp modelId="{9BDC2AC4-7B8C-444B-AB1C-1D547D89B59D}">
      <dsp:nvSpPr>
        <dsp:cNvPr id="0" name=""/>
        <dsp:cNvSpPr/>
      </dsp:nvSpPr>
      <dsp:spPr>
        <a:xfrm>
          <a:off x="2965" y="1795621"/>
          <a:ext cx="1819921" cy="1011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F6D2F-061D-47EA-97CE-D70F487AAC53}">
      <dsp:nvSpPr>
        <dsp:cNvPr id="0" name=""/>
        <dsp:cNvSpPr/>
      </dsp:nvSpPr>
      <dsp:spPr>
        <a:xfrm rot="5400000">
          <a:off x="3501814" y="1346391"/>
          <a:ext cx="1685112" cy="187265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Cantidad de participantes alcanzados a la fecha</a:t>
          </a:r>
        </a:p>
      </dsp:txBody>
      <dsp:txXfrm rot="-5400000">
        <a:off x="3720151" y="1721015"/>
        <a:ext cx="1248438" cy="1123408"/>
      </dsp:txXfrm>
    </dsp:sp>
    <dsp:sp modelId="{50C4E96F-204E-4E59-99CA-23C8BDC1D5A6}">
      <dsp:nvSpPr>
        <dsp:cNvPr id="0" name=""/>
        <dsp:cNvSpPr/>
      </dsp:nvSpPr>
      <dsp:spPr>
        <a:xfrm rot="5400000">
          <a:off x="2778274" y="2629468"/>
          <a:ext cx="1685112" cy="20097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/>
            <a:t>Se debe rendir aunque no existan actividades o movimientos financieros </a:t>
          </a:r>
        </a:p>
      </dsp:txBody>
      <dsp:txXfrm rot="-5400000">
        <a:off x="2950910" y="3072644"/>
        <a:ext cx="1339841" cy="1123408"/>
      </dsp:txXfrm>
    </dsp:sp>
    <dsp:sp modelId="{E1452461-8CBB-45F7-8454-1CC091C8F0D7}">
      <dsp:nvSpPr>
        <dsp:cNvPr id="0" name=""/>
        <dsp:cNvSpPr/>
      </dsp:nvSpPr>
      <dsp:spPr>
        <a:xfrm>
          <a:off x="4188785" y="3225944"/>
          <a:ext cx="1880585" cy="1011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5328F-AE44-47DD-8B50-47ECD5865B6E}">
      <dsp:nvSpPr>
        <dsp:cNvPr id="0" name=""/>
        <dsp:cNvSpPr/>
      </dsp:nvSpPr>
      <dsp:spPr>
        <a:xfrm rot="5400000">
          <a:off x="697351" y="2550154"/>
          <a:ext cx="1685112" cy="216838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Comprobantes de las rendiciones financieras</a:t>
          </a:r>
        </a:p>
      </dsp:txBody>
      <dsp:txXfrm rot="-5400000">
        <a:off x="817112" y="3072643"/>
        <a:ext cx="1445591" cy="11234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89B61-2D05-4C19-B3C6-682EA836E8DA}">
      <dsp:nvSpPr>
        <dsp:cNvPr id="0" name=""/>
        <dsp:cNvSpPr/>
      </dsp:nvSpPr>
      <dsp:spPr>
        <a:xfrm rot="5398159">
          <a:off x="1401854" y="1033576"/>
          <a:ext cx="1616272" cy="1947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19C82-2DA3-4B84-B46D-EEBC35FE9C69}">
      <dsp:nvSpPr>
        <dsp:cNvPr id="0" name=""/>
        <dsp:cNvSpPr/>
      </dsp:nvSpPr>
      <dsp:spPr>
        <a:xfrm>
          <a:off x="1772282" y="0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/>
            <a:t>En la plataforma se debe </a:t>
          </a:r>
          <a:r>
            <a:rPr lang="es-CL" sz="1300" b="1" kern="1200" dirty="0">
              <a:solidFill>
                <a:srgbClr val="FFFF00"/>
              </a:solidFill>
            </a:rPr>
            <a:t>rendir primero lo técnico</a:t>
          </a:r>
          <a:r>
            <a:rPr lang="es-CL" sz="1300" b="1" kern="1200" dirty="0"/>
            <a:t>, ya que lo financiero se habilita después </a:t>
          </a:r>
        </a:p>
      </dsp:txBody>
      <dsp:txXfrm>
        <a:off x="1810306" y="38024"/>
        <a:ext cx="2087656" cy="1222174"/>
      </dsp:txXfrm>
    </dsp:sp>
    <dsp:sp modelId="{F3593EBB-882E-4943-AD66-1A8C2A39432E}">
      <dsp:nvSpPr>
        <dsp:cNvPr id="0" name=""/>
        <dsp:cNvSpPr/>
      </dsp:nvSpPr>
      <dsp:spPr>
        <a:xfrm rot="5400000">
          <a:off x="1403569" y="2657636"/>
          <a:ext cx="1613708" cy="194733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CBCEF-19EB-4E88-809A-EB1AFD6FE02F}">
      <dsp:nvSpPr>
        <dsp:cNvPr id="0" name=""/>
        <dsp:cNvSpPr/>
      </dsp:nvSpPr>
      <dsp:spPr>
        <a:xfrm>
          <a:off x="1773147" y="1625342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>
              <a:solidFill>
                <a:srgbClr val="FFFF00"/>
              </a:solidFill>
            </a:rPr>
            <a:t>Representante legal </a:t>
          </a:r>
          <a:r>
            <a:rPr lang="es-CL" sz="1300" b="1" kern="1200" dirty="0">
              <a:solidFill>
                <a:schemeClr val="bg1"/>
              </a:solidFill>
            </a:rPr>
            <a:t>tiene la capacidad y obligación de revisar y validar lo rendido por la institución con firma digital</a:t>
          </a:r>
          <a:r>
            <a:rPr lang="es-CL" sz="1300" b="1" kern="1200" dirty="0">
              <a:solidFill>
                <a:srgbClr val="FF0000"/>
              </a:solidFill>
            </a:rPr>
            <a:t> </a:t>
          </a:r>
        </a:p>
      </dsp:txBody>
      <dsp:txXfrm>
        <a:off x="1811171" y="1663366"/>
        <a:ext cx="2087656" cy="1222174"/>
      </dsp:txXfrm>
    </dsp:sp>
    <dsp:sp modelId="{661E00A7-8419-4FF0-B11A-25592AAF67DC}">
      <dsp:nvSpPr>
        <dsp:cNvPr id="0" name=""/>
        <dsp:cNvSpPr/>
      </dsp:nvSpPr>
      <dsp:spPr>
        <a:xfrm>
          <a:off x="2214958" y="3469026"/>
          <a:ext cx="2868656" cy="194733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2ACAD-D89F-4E16-A795-B51AEB9E87AB}">
      <dsp:nvSpPr>
        <dsp:cNvPr id="0" name=""/>
        <dsp:cNvSpPr/>
      </dsp:nvSpPr>
      <dsp:spPr>
        <a:xfrm>
          <a:off x="1773147" y="3248120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/>
            <a:t>Una vez aprobado lo técnico y lo financiero por parte del </a:t>
          </a:r>
          <a:r>
            <a:rPr lang="es-CL" sz="1300" b="1" kern="1200" dirty="0">
              <a:solidFill>
                <a:srgbClr val="FFFF00"/>
              </a:solidFill>
            </a:rPr>
            <a:t>representante legal</a:t>
          </a:r>
          <a:r>
            <a:rPr lang="es-CL" sz="1300" b="1" kern="1200" dirty="0"/>
            <a:t>, se envía rendición del Ministerio</a:t>
          </a:r>
        </a:p>
      </dsp:txBody>
      <dsp:txXfrm>
        <a:off x="1811171" y="3286144"/>
        <a:ext cx="2087656" cy="1222174"/>
      </dsp:txXfrm>
    </dsp:sp>
    <dsp:sp modelId="{89F28496-4884-4753-BEFF-3035F02816BD}">
      <dsp:nvSpPr>
        <dsp:cNvPr id="0" name=""/>
        <dsp:cNvSpPr/>
      </dsp:nvSpPr>
      <dsp:spPr>
        <a:xfrm rot="16200000">
          <a:off x="4281296" y="2657636"/>
          <a:ext cx="1613708" cy="194733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D94F7-5E77-439E-BD7C-06001D722967}">
      <dsp:nvSpPr>
        <dsp:cNvPr id="0" name=""/>
        <dsp:cNvSpPr/>
      </dsp:nvSpPr>
      <dsp:spPr>
        <a:xfrm>
          <a:off x="4650874" y="3248120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/>
            <a:t>La </a:t>
          </a:r>
          <a:r>
            <a:rPr lang="es-CL" sz="1300" b="1" kern="1200" dirty="0">
              <a:solidFill>
                <a:srgbClr val="FFFF00"/>
              </a:solidFill>
            </a:rPr>
            <a:t>rendición financiera (mensual) </a:t>
          </a:r>
          <a:r>
            <a:rPr lang="es-CL" sz="1300" b="1" kern="1200" dirty="0">
              <a:solidFill>
                <a:schemeClr val="bg1"/>
              </a:solidFill>
            </a:rPr>
            <a:t>se debe rendir en la plataforma </a:t>
          </a:r>
          <a:r>
            <a:rPr lang="es-CL" sz="1300" b="1" kern="1200" dirty="0">
              <a:solidFill>
                <a:srgbClr val="FFFF00"/>
              </a:solidFill>
            </a:rPr>
            <a:t>20 (veinte) días</a:t>
          </a:r>
          <a:r>
            <a:rPr lang="es-CL" sz="1300" b="1" kern="1200" dirty="0">
              <a:solidFill>
                <a:schemeClr val="bg1"/>
              </a:solidFill>
            </a:rPr>
            <a:t> corridos posteriores al último día hábil de cada mes</a:t>
          </a:r>
        </a:p>
      </dsp:txBody>
      <dsp:txXfrm>
        <a:off x="4688898" y="3286144"/>
        <a:ext cx="2087656" cy="1222174"/>
      </dsp:txXfrm>
    </dsp:sp>
    <dsp:sp modelId="{808D7669-20A4-4406-A5BC-2D5DA2D99ABA}">
      <dsp:nvSpPr>
        <dsp:cNvPr id="0" name=""/>
        <dsp:cNvSpPr/>
      </dsp:nvSpPr>
      <dsp:spPr>
        <a:xfrm rot="16200000">
          <a:off x="4281296" y="1034858"/>
          <a:ext cx="1613708" cy="194733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AACBE-FC9C-4134-929E-38D868496122}">
      <dsp:nvSpPr>
        <dsp:cNvPr id="0" name=""/>
        <dsp:cNvSpPr/>
      </dsp:nvSpPr>
      <dsp:spPr>
        <a:xfrm>
          <a:off x="4650874" y="1625342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solidFill>
                <a:schemeClr val="bg1"/>
              </a:solidFill>
            </a:rPr>
            <a:t>Se podrán subsanar observaciones </a:t>
          </a:r>
          <a:r>
            <a:rPr lang="es-CL" sz="1400" b="1" kern="1200" dirty="0">
              <a:solidFill>
                <a:srgbClr val="FFFF00"/>
              </a:solidFill>
            </a:rPr>
            <a:t>3 veces </a:t>
          </a:r>
        </a:p>
      </dsp:txBody>
      <dsp:txXfrm>
        <a:off x="4688898" y="1663366"/>
        <a:ext cx="2087656" cy="1222174"/>
      </dsp:txXfrm>
    </dsp:sp>
    <dsp:sp modelId="{E30E1D1B-6284-4664-8E7D-454F66D7E8CA}">
      <dsp:nvSpPr>
        <dsp:cNvPr id="0" name=""/>
        <dsp:cNvSpPr/>
      </dsp:nvSpPr>
      <dsp:spPr>
        <a:xfrm>
          <a:off x="4650874" y="2563"/>
          <a:ext cx="2163704" cy="1298222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>
              <a:solidFill>
                <a:schemeClr val="bg1"/>
              </a:solidFill>
            </a:rPr>
            <a:t>Todas las aprobaciones y observaciones serán </a:t>
          </a:r>
          <a:r>
            <a:rPr lang="es-CL" sz="1300" b="1" kern="1200" dirty="0">
              <a:solidFill>
                <a:srgbClr val="FFFF00"/>
              </a:solidFill>
            </a:rPr>
            <a:t>por plataforma</a:t>
          </a:r>
        </a:p>
      </dsp:txBody>
      <dsp:txXfrm>
        <a:off x="4688898" y="40587"/>
        <a:ext cx="2087656" cy="1222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8053A-36C4-4EBD-96D5-344D3238EA4F}">
      <dsp:nvSpPr>
        <dsp:cNvPr id="0" name=""/>
        <dsp:cNvSpPr/>
      </dsp:nvSpPr>
      <dsp:spPr>
        <a:xfrm>
          <a:off x="539074" y="0"/>
          <a:ext cx="7344816" cy="407048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D03FB-246B-4FBA-B60F-7E090A054C8A}">
      <dsp:nvSpPr>
        <dsp:cNvPr id="0" name=""/>
        <dsp:cNvSpPr/>
      </dsp:nvSpPr>
      <dsp:spPr>
        <a:xfrm>
          <a:off x="1635" y="1221144"/>
          <a:ext cx="1893217" cy="1628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Ingreso informe vía plataforma</a:t>
          </a:r>
        </a:p>
      </dsp:txBody>
      <dsp:txXfrm>
        <a:off x="81117" y="1300626"/>
        <a:ext cx="1734253" cy="1469228"/>
      </dsp:txXfrm>
    </dsp:sp>
    <dsp:sp modelId="{A62A1DF3-475E-4C96-9A9C-A92ED1F0726F}">
      <dsp:nvSpPr>
        <dsp:cNvPr id="0" name=""/>
        <dsp:cNvSpPr/>
      </dsp:nvSpPr>
      <dsp:spPr>
        <a:xfrm>
          <a:off x="3888425" y="1190160"/>
          <a:ext cx="1933194" cy="168417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Para los informes mensuales </a:t>
          </a:r>
          <a:r>
            <a:rPr lang="es-CL" sz="1200" b="1" kern="1200" dirty="0">
              <a:solidFill>
                <a:srgbClr val="FFFF00"/>
              </a:solidFill>
            </a:rPr>
            <a:t>financieros,</a:t>
          </a:r>
          <a:r>
            <a:rPr lang="es-CL" sz="1200" b="1" kern="1200" dirty="0"/>
            <a:t> </a:t>
          </a:r>
          <a:r>
            <a:rPr lang="es-CL" sz="1200" b="1" kern="1200" dirty="0">
              <a:solidFill>
                <a:srgbClr val="FFFF00"/>
              </a:solidFill>
            </a:rPr>
            <a:t>se dispondrá de 30 (treinta) días corridos </a:t>
          </a:r>
          <a:r>
            <a:rPr lang="es-CL" sz="1200" b="1" kern="1200" dirty="0"/>
            <a:t>para emitir su  aprobación u observaciones al informe, desde la fecha de recepción del mismo</a:t>
          </a:r>
          <a:endParaRPr lang="es-CL" sz="1200" kern="1200" dirty="0"/>
        </a:p>
      </dsp:txBody>
      <dsp:txXfrm>
        <a:off x="3970639" y="1272374"/>
        <a:ext cx="1768766" cy="1519742"/>
      </dsp:txXfrm>
    </dsp:sp>
    <dsp:sp modelId="{99DED176-7CA8-4445-92A2-0EBF6469C0A1}">
      <dsp:nvSpPr>
        <dsp:cNvPr id="0" name=""/>
        <dsp:cNvSpPr/>
      </dsp:nvSpPr>
      <dsp:spPr>
        <a:xfrm>
          <a:off x="1944221" y="1262175"/>
          <a:ext cx="1870840" cy="1628192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Para los Informes mensuales </a:t>
          </a:r>
          <a:r>
            <a:rPr lang="es-CL" sz="1200" b="1" kern="1200" dirty="0">
              <a:solidFill>
                <a:srgbClr val="FFFF00"/>
              </a:solidFill>
            </a:rPr>
            <a:t>técnicos,</a:t>
          </a:r>
          <a:r>
            <a:rPr lang="es-CL" sz="1200" b="1" kern="1200" dirty="0"/>
            <a:t>  se dispondrá de </a:t>
          </a:r>
          <a:r>
            <a:rPr lang="es-CL" sz="1200" b="1" kern="1200" dirty="0">
              <a:solidFill>
                <a:srgbClr val="FFFF00"/>
              </a:solidFill>
            </a:rPr>
            <a:t>15 (quince) días corridos </a:t>
          </a:r>
          <a:r>
            <a:rPr lang="es-CL" sz="1200" b="1" kern="1200" dirty="0"/>
            <a:t>para  aprobar u observar, desde la fecha de recepción del informe</a:t>
          </a:r>
        </a:p>
      </dsp:txBody>
      <dsp:txXfrm>
        <a:off x="2023703" y="1341657"/>
        <a:ext cx="1711876" cy="1469228"/>
      </dsp:txXfrm>
    </dsp:sp>
    <dsp:sp modelId="{083650BF-31D3-4AAE-8F4E-074DA6B2D9EB}">
      <dsp:nvSpPr>
        <dsp:cNvPr id="0" name=""/>
        <dsp:cNvSpPr/>
      </dsp:nvSpPr>
      <dsp:spPr>
        <a:xfrm>
          <a:off x="5923562" y="1221144"/>
          <a:ext cx="2715762" cy="1628192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Respecto de la revisión del</a:t>
          </a:r>
          <a:r>
            <a:rPr lang="es-CL" sz="1200" b="1" kern="1200" dirty="0">
              <a:solidFill>
                <a:srgbClr val="FFFF00"/>
              </a:solidFill>
            </a:rPr>
            <a:t> Informe Final</a:t>
          </a:r>
          <a:r>
            <a:rPr lang="es-CL" sz="1200" b="1" kern="1200" dirty="0"/>
            <a:t> la DCPP responsable de revisar los aspectos técnicos y la DAF aspectos financieros en donde </a:t>
          </a:r>
          <a:r>
            <a:rPr lang="es-CL" sz="1200" b="1" kern="1200" dirty="0">
              <a:solidFill>
                <a:srgbClr val="FFFF00"/>
              </a:solidFill>
            </a:rPr>
            <a:t>se dispondrá de 30 (treinta) días corridos </a:t>
          </a:r>
          <a:r>
            <a:rPr lang="es-CL" sz="1200" b="1" kern="1200" dirty="0"/>
            <a:t>contados desde la fecha de recepción del informe final</a:t>
          </a:r>
        </a:p>
      </dsp:txBody>
      <dsp:txXfrm>
        <a:off x="6003044" y="1300626"/>
        <a:ext cx="2556798" cy="14692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44E0B-F85A-4817-9983-A92542ECA84A}">
      <dsp:nvSpPr>
        <dsp:cNvPr id="0" name=""/>
        <dsp:cNvSpPr/>
      </dsp:nvSpPr>
      <dsp:spPr>
        <a:xfrm>
          <a:off x="3394790" y="2319722"/>
          <a:ext cx="1879408" cy="18794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Criterios de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Supervisión</a:t>
          </a:r>
        </a:p>
      </dsp:txBody>
      <dsp:txXfrm>
        <a:off x="3486535" y="2411467"/>
        <a:ext cx="1695918" cy="1695918"/>
      </dsp:txXfrm>
    </dsp:sp>
    <dsp:sp modelId="{C804679A-6F2D-4F8B-94E8-A83D2F5942BB}">
      <dsp:nvSpPr>
        <dsp:cNvPr id="0" name=""/>
        <dsp:cNvSpPr/>
      </dsp:nvSpPr>
      <dsp:spPr>
        <a:xfrm rot="15732252">
          <a:off x="3598045" y="1789468"/>
          <a:ext cx="1070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040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F5077-E116-4964-BEF0-56F92EC5DECD}">
      <dsp:nvSpPr>
        <dsp:cNvPr id="0" name=""/>
        <dsp:cNvSpPr/>
      </dsp:nvSpPr>
      <dsp:spPr>
        <a:xfrm>
          <a:off x="2808309" y="11"/>
          <a:ext cx="2332284" cy="1259203"/>
        </a:xfrm>
        <a:prstGeom prst="roundRect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b="1" kern="1200" dirty="0"/>
            <a:t>Que las actividades se desarrollen en relación a los objetivos y productos (resultados) del proyecto para su adecuada realización </a:t>
          </a:r>
        </a:p>
      </dsp:txBody>
      <dsp:txXfrm>
        <a:off x="2869778" y="61480"/>
        <a:ext cx="2209346" cy="1136265"/>
      </dsp:txXfrm>
    </dsp:sp>
    <dsp:sp modelId="{ADF3F43B-B051-41E8-B84F-E95DEAF4DC41}">
      <dsp:nvSpPr>
        <dsp:cNvPr id="0" name=""/>
        <dsp:cNvSpPr/>
      </dsp:nvSpPr>
      <dsp:spPr>
        <a:xfrm rot="19601151">
          <a:off x="5228945" y="2490573"/>
          <a:ext cx="5507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077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588C9-E428-450D-AF74-743128AD6B19}">
      <dsp:nvSpPr>
        <dsp:cNvPr id="0" name=""/>
        <dsp:cNvSpPr/>
      </dsp:nvSpPr>
      <dsp:spPr>
        <a:xfrm>
          <a:off x="5391966" y="1080119"/>
          <a:ext cx="2600923" cy="1259203"/>
        </a:xfrm>
        <a:prstGeom prst="roundRect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Que las actividades hayan contado con participación o colaboración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de la comunidad</a:t>
          </a:r>
        </a:p>
      </dsp:txBody>
      <dsp:txXfrm>
        <a:off x="5453435" y="1141588"/>
        <a:ext cx="2477985" cy="1136265"/>
      </dsp:txXfrm>
    </dsp:sp>
    <dsp:sp modelId="{A019FAF2-11D9-4B62-8C1E-A31B0C396901}">
      <dsp:nvSpPr>
        <dsp:cNvPr id="0" name=""/>
        <dsp:cNvSpPr/>
      </dsp:nvSpPr>
      <dsp:spPr>
        <a:xfrm rot="624626">
          <a:off x="5270601" y="3471565"/>
          <a:ext cx="4371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128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72EFA-F47B-4A00-8ACD-866894E13697}">
      <dsp:nvSpPr>
        <dsp:cNvPr id="0" name=""/>
        <dsp:cNvSpPr/>
      </dsp:nvSpPr>
      <dsp:spPr>
        <a:xfrm>
          <a:off x="5704132" y="3096345"/>
          <a:ext cx="2339260" cy="1259203"/>
        </a:xfrm>
        <a:prstGeom prst="roundRect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Registro del proceso de ejecución del proyecto (seguimiento-sistematización), así como de los ingresos y gastos de la iniciativa</a:t>
          </a:r>
        </a:p>
      </dsp:txBody>
      <dsp:txXfrm>
        <a:off x="5765601" y="3157814"/>
        <a:ext cx="2216322" cy="1136265"/>
      </dsp:txXfrm>
    </dsp:sp>
    <dsp:sp modelId="{FFD993ED-053F-40BD-B283-627D000DB0C4}">
      <dsp:nvSpPr>
        <dsp:cNvPr id="0" name=""/>
        <dsp:cNvSpPr/>
      </dsp:nvSpPr>
      <dsp:spPr>
        <a:xfrm rot="3535550">
          <a:off x="4695075" y="4563269"/>
          <a:ext cx="8502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029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EAFC1-5F35-4F7E-A105-D74405E11A39}">
      <dsp:nvSpPr>
        <dsp:cNvPr id="0" name=""/>
        <dsp:cNvSpPr/>
      </dsp:nvSpPr>
      <dsp:spPr>
        <a:xfrm>
          <a:off x="4563873" y="4927407"/>
          <a:ext cx="2310399" cy="1259203"/>
        </a:xfrm>
        <a:prstGeom prst="roundRect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b="1" kern="1200" dirty="0"/>
            <a:t>Realización de evaluación participativa con participantes (beneficiarios/as)</a:t>
          </a:r>
        </a:p>
      </dsp:txBody>
      <dsp:txXfrm>
        <a:off x="4625342" y="4988876"/>
        <a:ext cx="2187461" cy="1136265"/>
      </dsp:txXfrm>
    </dsp:sp>
    <dsp:sp modelId="{F02FC98C-EE37-4659-9C40-2733DE1B1454}">
      <dsp:nvSpPr>
        <dsp:cNvPr id="0" name=""/>
        <dsp:cNvSpPr/>
      </dsp:nvSpPr>
      <dsp:spPr>
        <a:xfrm rot="6942857">
          <a:off x="3290733" y="4570621"/>
          <a:ext cx="824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46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575D9-9069-4B5B-A89B-46052F41848F}">
      <dsp:nvSpPr>
        <dsp:cNvPr id="0" name=""/>
        <dsp:cNvSpPr/>
      </dsp:nvSpPr>
      <dsp:spPr>
        <a:xfrm>
          <a:off x="2048228" y="4942112"/>
          <a:ext cx="2345456" cy="1259203"/>
        </a:xfrm>
        <a:prstGeom prst="roundRect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/>
            <a:t>Que la institución demuestre capacidad para ejecutar correctamente el proyecto</a:t>
          </a:r>
        </a:p>
      </dsp:txBody>
      <dsp:txXfrm>
        <a:off x="2109697" y="5003581"/>
        <a:ext cx="2222518" cy="1136265"/>
      </dsp:txXfrm>
    </dsp:sp>
    <dsp:sp modelId="{52E01F87-B543-44F0-9936-7B7442E3C821}">
      <dsp:nvSpPr>
        <dsp:cNvPr id="0" name=""/>
        <dsp:cNvSpPr/>
      </dsp:nvSpPr>
      <dsp:spPr>
        <a:xfrm rot="10028571">
          <a:off x="2952432" y="3523750"/>
          <a:ext cx="4479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97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4BE0C-0FF3-4CE0-A993-2B619AAC2154}">
      <dsp:nvSpPr>
        <dsp:cNvPr id="0" name=""/>
        <dsp:cNvSpPr/>
      </dsp:nvSpPr>
      <dsp:spPr>
        <a:xfrm>
          <a:off x="706743" y="3200912"/>
          <a:ext cx="2251305" cy="1259203"/>
        </a:xfrm>
        <a:prstGeom prst="roundRect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b="1" kern="1200" dirty="0"/>
            <a:t>Que el modelo de intervención o investigación utilizado funcione correctamente</a:t>
          </a:r>
        </a:p>
      </dsp:txBody>
      <dsp:txXfrm>
        <a:off x="768212" y="3262381"/>
        <a:ext cx="2128367" cy="1136265"/>
      </dsp:txXfrm>
    </dsp:sp>
    <dsp:sp modelId="{2EE8B74C-D6BD-456F-9511-0D2A068A34C8}">
      <dsp:nvSpPr>
        <dsp:cNvPr id="0" name=""/>
        <dsp:cNvSpPr/>
      </dsp:nvSpPr>
      <dsp:spPr>
        <a:xfrm rot="12270312">
          <a:off x="2831997" y="2708854"/>
          <a:ext cx="589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33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BBDAB-45A7-4046-B1EA-9A7BC6EE967D}">
      <dsp:nvSpPr>
        <dsp:cNvPr id="0" name=""/>
        <dsp:cNvSpPr/>
      </dsp:nvSpPr>
      <dsp:spPr>
        <a:xfrm>
          <a:off x="436902" y="1296144"/>
          <a:ext cx="2421637" cy="147710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100" b="1" kern="1200" dirty="0"/>
            <a:t>Que el proyecto genere valor público: redes y cooperación con otras entidades estatales, empresariales o sociales, especialmente en el marco de su territorio, buscando generar mejores resultados en el proyecto </a:t>
          </a:r>
        </a:p>
      </dsp:txBody>
      <dsp:txXfrm>
        <a:off x="509009" y="1368251"/>
        <a:ext cx="2277423" cy="13328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A3A20-3F1A-4FB4-BD73-8217417FB99D}">
      <dsp:nvSpPr>
        <dsp:cNvPr id="0" name=""/>
        <dsp:cNvSpPr/>
      </dsp:nvSpPr>
      <dsp:spPr>
        <a:xfrm>
          <a:off x="3378458" y="1582756"/>
          <a:ext cx="1855696" cy="17010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Difusión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 dirty="0"/>
            <a:t>Fondo Chile Compromiso de Todos 2019</a:t>
          </a:r>
          <a:endParaRPr lang="es-CL" sz="1700" b="1" kern="1200" dirty="0"/>
        </a:p>
      </dsp:txBody>
      <dsp:txXfrm>
        <a:off x="3650218" y="1831868"/>
        <a:ext cx="1312176" cy="1202821"/>
      </dsp:txXfrm>
    </dsp:sp>
    <dsp:sp modelId="{DF74F69C-E525-42D1-A428-481919A5D418}">
      <dsp:nvSpPr>
        <dsp:cNvPr id="0" name=""/>
        <dsp:cNvSpPr/>
      </dsp:nvSpPr>
      <dsp:spPr>
        <a:xfrm rot="16227824">
          <a:off x="4297057" y="1364527"/>
          <a:ext cx="32750" cy="376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>
        <a:off x="4301930" y="1444752"/>
        <a:ext cx="22925" cy="225939"/>
      </dsp:txXfrm>
    </dsp:sp>
    <dsp:sp modelId="{ECEA76D3-F217-4F3B-9FAA-51474819D9E5}">
      <dsp:nvSpPr>
        <dsp:cNvPr id="0" name=""/>
        <dsp:cNvSpPr/>
      </dsp:nvSpPr>
      <dsp:spPr>
        <a:xfrm>
          <a:off x="2710844" y="-154662"/>
          <a:ext cx="3219255" cy="1675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Difusión del proyecto en radios, por cada transmisión, se hará una mención sobre la fuente de financiamiento que permite ejecutar los proyectos del fondo. </a:t>
          </a:r>
        </a:p>
      </dsp:txBody>
      <dsp:txXfrm>
        <a:off x="3182293" y="90732"/>
        <a:ext cx="2276357" cy="1184869"/>
      </dsp:txXfrm>
    </dsp:sp>
    <dsp:sp modelId="{FA1D3939-B3B3-4462-B35F-6E29D996F01F}">
      <dsp:nvSpPr>
        <dsp:cNvPr id="0" name=""/>
        <dsp:cNvSpPr/>
      </dsp:nvSpPr>
      <dsp:spPr>
        <a:xfrm rot="1104502">
          <a:off x="5261895" y="2600740"/>
          <a:ext cx="226589" cy="376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>
        <a:off x="5263634" y="2665320"/>
        <a:ext cx="158612" cy="225939"/>
      </dsp:txXfrm>
    </dsp:sp>
    <dsp:sp modelId="{685E15EC-2B24-41EE-BA85-F1301F9C9295}">
      <dsp:nvSpPr>
        <dsp:cNvPr id="0" name=""/>
        <dsp:cNvSpPr/>
      </dsp:nvSpPr>
      <dsp:spPr>
        <a:xfrm>
          <a:off x="5340084" y="2462088"/>
          <a:ext cx="3190916" cy="1692495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Siempre debe ir el logo del Ministerio y debe ser un 20% menos del ancho del logo de la institución y nunca medir menos de 2cm de alto. </a:t>
          </a:r>
        </a:p>
      </dsp:txBody>
      <dsp:txXfrm>
        <a:off x="5807383" y="2709948"/>
        <a:ext cx="2256318" cy="1196775"/>
      </dsp:txXfrm>
    </dsp:sp>
    <dsp:sp modelId="{DC0F66E8-79EE-4748-A50A-41357A8C4FFD}">
      <dsp:nvSpPr>
        <dsp:cNvPr id="0" name=""/>
        <dsp:cNvSpPr/>
      </dsp:nvSpPr>
      <dsp:spPr>
        <a:xfrm rot="9628822">
          <a:off x="3237641" y="2597398"/>
          <a:ext cx="149194" cy="376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 rot="10800000">
        <a:off x="3281113" y="2665234"/>
        <a:ext cx="104436" cy="225939"/>
      </dsp:txXfrm>
    </dsp:sp>
    <dsp:sp modelId="{A8D89550-03DE-4125-9A4A-84B3C9D5B4CC}">
      <dsp:nvSpPr>
        <dsp:cNvPr id="0" name=""/>
        <dsp:cNvSpPr/>
      </dsp:nvSpPr>
      <dsp:spPr>
        <a:xfrm>
          <a:off x="270801" y="2398008"/>
          <a:ext cx="3134223" cy="1820653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Todo material de difusión debe ser aprobado por escrito por la contraparte técnica.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 dirty="0"/>
            <a:t>La solicitud debe ser enviada vía correo electrónico.</a:t>
          </a:r>
        </a:p>
      </dsp:txBody>
      <dsp:txXfrm>
        <a:off x="729797" y="2664636"/>
        <a:ext cx="2216231" cy="1287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21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79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647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7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49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16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32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01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61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44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512C-8C90-4B1B-BA2B-9A938E083679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69EE-1D10-48A7-9013-6C60CDDFE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09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uadroTexto 4"/>
          <p:cNvSpPr txBox="1">
            <a:spLocks noChangeArrowheads="1"/>
          </p:cNvSpPr>
          <p:nvPr/>
        </p:nvSpPr>
        <p:spPr bwMode="auto">
          <a:xfrm>
            <a:off x="611560" y="1988840"/>
            <a:ext cx="78488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Tahoma" pitchFamily="34" charset="0"/>
              </a:rPr>
              <a:t>Capacitación Técnica:</a:t>
            </a:r>
          </a:p>
          <a:p>
            <a:pPr algn="ctr" eaLnBrk="1" hangingPunct="1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Tahoma" pitchFamily="34" charset="0"/>
              </a:rPr>
              <a:t>“Fondo Chile Compromiso de Todos”</a:t>
            </a:r>
          </a:p>
        </p:txBody>
      </p:sp>
      <p:sp>
        <p:nvSpPr>
          <p:cNvPr id="16" name="CuadroTexto 5"/>
          <p:cNvSpPr txBox="1"/>
          <p:nvPr/>
        </p:nvSpPr>
        <p:spPr>
          <a:xfrm>
            <a:off x="2267744" y="4629694"/>
            <a:ext cx="4608512" cy="933827"/>
          </a:xfrm>
          <a:prstGeom prst="rect">
            <a:avLst/>
          </a:prstGeom>
          <a:noFill/>
        </p:spPr>
        <p:txBody>
          <a:bodyPr wrap="square" lIns="101837" tIns="50918" rIns="101837" bIns="509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s-CL" sz="1800" b="1" dirty="0">
                <a:solidFill>
                  <a:srgbClr val="0150A7"/>
                </a:solidFill>
              </a:rPr>
              <a:t>Ministerio de Desarrollo Social y Familia</a:t>
            </a:r>
          </a:p>
          <a:p>
            <a:pPr algn="ctr">
              <a:defRPr/>
            </a:pPr>
            <a:r>
              <a:rPr lang="es-CL" sz="1800" dirty="0">
                <a:solidFill>
                  <a:srgbClr val="0150A7"/>
                </a:solidFill>
              </a:rPr>
              <a:t>Subsecretaría de Evaluación Social</a:t>
            </a:r>
          </a:p>
          <a:p>
            <a:pPr algn="ctr">
              <a:defRPr/>
            </a:pPr>
            <a:r>
              <a:rPr lang="es-CL" sz="1800" dirty="0">
                <a:solidFill>
                  <a:srgbClr val="0150A7"/>
                </a:solidFill>
              </a:rPr>
              <a:t>División de Cooperación Público Privada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B96DD9B-9E90-4FDA-8CBC-6F7BC02277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6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66975" y="1134107"/>
            <a:ext cx="716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Todos los meses se rinde de la misma manera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52" y="1628800"/>
            <a:ext cx="6819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9557D2C-FCE8-4CFE-9062-39906039F3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2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1520" y="94777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Plataforma de Seguimiento de Informes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6842"/>
            <a:ext cx="8568952" cy="43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EAF102-77A6-4AC6-A1AA-269018E118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59" y="188723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8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764704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Informes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62352026"/>
              </p:ext>
            </p:extLst>
          </p:nvPr>
        </p:nvGraphicFramePr>
        <p:xfrm>
          <a:off x="278136" y="1440948"/>
          <a:ext cx="8587727" cy="4548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D06C1FBF-4B78-493B-9DCE-87556BC096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3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947775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Revisión de Informes 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05670077"/>
              </p:ext>
            </p:extLst>
          </p:nvPr>
        </p:nvGraphicFramePr>
        <p:xfrm>
          <a:off x="251520" y="1590766"/>
          <a:ext cx="8640960" cy="4070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07205DFF-43E7-413D-829E-CB1D864132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7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67834" y="64030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Incumplimiento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543" y="1412776"/>
            <a:ext cx="1459205" cy="128825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967834" y="1340768"/>
            <a:ext cx="57644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Si </a:t>
            </a:r>
            <a:r>
              <a:rPr lang="es-CL" dirty="0">
                <a:solidFill>
                  <a:srgbClr val="FF0000"/>
                </a:solidFill>
              </a:rPr>
              <a:t>no se efectúan actividades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comprometidas en el proyecto sin justificación.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es-CL" dirty="0">
                <a:solidFill>
                  <a:srgbClr val="FF0000"/>
                </a:solidFill>
              </a:rPr>
              <a:t>informes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Técnicos-Financieros </a:t>
            </a:r>
            <a:r>
              <a:rPr lang="es-CL" dirty="0">
                <a:solidFill>
                  <a:srgbClr val="FF0000"/>
                </a:solidFill>
              </a:rPr>
              <a:t>atrasados.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>
                <a:solidFill>
                  <a:srgbClr val="FF0000"/>
                </a:solidFill>
              </a:rPr>
              <a:t>Incumplimiento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de algunas </a:t>
            </a:r>
            <a:r>
              <a:rPr lang="es-CL" dirty="0">
                <a:solidFill>
                  <a:srgbClr val="FF0000"/>
                </a:solidFill>
              </a:rPr>
              <a:t>obligaciones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establecidas en las bases y el convenio.</a:t>
            </a:r>
          </a:p>
          <a:p>
            <a:pPr marL="285750" indent="-285750">
              <a:buFont typeface="Arial" pitchFamily="34" charset="0"/>
              <a:buChar char="•"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El Ministerio podrá aplicar sanciones y exigir </a:t>
            </a:r>
            <a:r>
              <a:rPr lang="es-CL" dirty="0">
                <a:solidFill>
                  <a:srgbClr val="FF0000"/>
                </a:solidFill>
              </a:rPr>
              <a:t>devolución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de los recursos.</a:t>
            </a:r>
          </a:p>
          <a:p>
            <a:pPr marL="285750" indent="-285750">
              <a:buFont typeface="Arial" pitchFamily="34" charset="0"/>
              <a:buChar char="•"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s-CL" dirty="0">
                <a:solidFill>
                  <a:srgbClr val="FF0000"/>
                </a:solidFill>
              </a:rPr>
              <a:t>incumplimiento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por parte de la entidad adjudicataria, faculta al Ministerio a </a:t>
            </a:r>
            <a:r>
              <a:rPr lang="es-CL" dirty="0">
                <a:solidFill>
                  <a:srgbClr val="FF0000"/>
                </a:solidFill>
              </a:rPr>
              <a:t>hacer efectivas las garantías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señaladas en el </a:t>
            </a:r>
            <a:r>
              <a:rPr lang="es-CL" dirty="0">
                <a:solidFill>
                  <a:srgbClr val="FF0000"/>
                </a:solidFill>
              </a:rPr>
              <a:t>numeral 9.3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de las Bases del concurso.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DB61A73-B289-423B-B7ED-5700A196FD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5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764704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Garantías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36278" y="155366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Siempre debe estar vigente la garantía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98769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03848" y="227687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Extensión de Plazo de Proyecto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Atraso de Informes y Rendiciones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18" y="4274741"/>
            <a:ext cx="2276475" cy="200977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87965" y="3933056"/>
            <a:ext cx="5884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>
                <a:solidFill>
                  <a:srgbClr val="FF0000"/>
                </a:solidFill>
              </a:rPr>
              <a:t>Extensión por seis meses  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y que cubra los montos observados, rechazados y saldo no ejecutado. Hasta que todos los informes hayan sido aprobados y/o rechazados en forma definitiva. </a:t>
            </a:r>
            <a:endParaRPr lang="es-CL" sz="2400" dirty="0">
              <a:solidFill>
                <a:srgbClr val="FF0000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236A78E-85B2-43F9-9862-E0455CE49D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6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08623" y="672101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Supervisión</a:t>
            </a:r>
            <a:r>
              <a:rPr lang="es-CL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y Seguimiento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1484784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>
                <a:solidFill>
                  <a:srgbClr val="FF0000"/>
                </a:solidFill>
              </a:rPr>
              <a:t>Reunión inicial 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entre ejecutor y representante de la subsecretaría para revisar proyecto, evaluar mejoras o modificaciones, resolver dudas y consultas.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371703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Todo proyecto podrá recibir al menos, </a:t>
            </a:r>
            <a:r>
              <a:rPr lang="es-CL" sz="2400" dirty="0">
                <a:solidFill>
                  <a:srgbClr val="FF0000"/>
                </a:solidFill>
              </a:rPr>
              <a:t>1 visita de supervisión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, con contrapartes y participantes directos del proyecto.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61" y="2908221"/>
            <a:ext cx="1175212" cy="78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846241"/>
            <a:ext cx="15716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707904" y="4941168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Establecer </a:t>
            </a:r>
            <a:r>
              <a:rPr lang="es-CL" dirty="0">
                <a:solidFill>
                  <a:srgbClr val="FF0000"/>
                </a:solidFill>
              </a:rPr>
              <a:t>diálogo constructivo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con las contrapartes, asistir a ejecutores, monitorear y evaluar el cumplimiento de los convenios, transparentar avances, resultados y resguardar los recursos públicos asignados.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394B7F6-7FED-4302-81AD-47FF82A781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9" y="230625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3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68683004"/>
              </p:ext>
            </p:extLst>
          </p:nvPr>
        </p:nvGraphicFramePr>
        <p:xfrm>
          <a:off x="215516" y="500555"/>
          <a:ext cx="87129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6B25E1AE-74C7-4308-9B28-4DC7843D48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23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90111" y="64030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Tipos de Modificación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3568" y="2507166"/>
            <a:ext cx="388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1)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Presupuestaria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9535" y="2968408"/>
            <a:ext cx="747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Se puede solicitar modificación del destino original de los gastos. Cuando se solicite modificar, crear un nuevo sub ítem o traspasar un monto desde un ítem a otro, </a:t>
            </a:r>
            <a:r>
              <a:rPr lang="es-CL" dirty="0">
                <a:solidFill>
                  <a:srgbClr val="FF0000"/>
                </a:solidFill>
              </a:rPr>
              <a:t>se deberá solicitar modificación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, previa presentación de antecedentes que lo justifique y que lo demuestre que no se altera de manera sustancial la naturaleza del proyecto. Mientras que para reasignar dentro un mismo ítem solo deberá informar a las contrapartes a través de correo electrónico.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83568" y="518116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Debe ser aprobado por la contraparte técnica, en forma previa al gasto respectivo.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59745"/>
            <a:ext cx="1571625" cy="148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756C264-F538-4DD1-A8E1-DCED84B1D293}"/>
              </a:ext>
            </a:extLst>
          </p:cNvPr>
          <p:cNvSpPr txBox="1"/>
          <p:nvPr/>
        </p:nvSpPr>
        <p:spPr>
          <a:xfrm>
            <a:off x="683568" y="170080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Las </a:t>
            </a:r>
            <a:r>
              <a:rPr lang="es-CL" dirty="0">
                <a:solidFill>
                  <a:srgbClr val="FF0000"/>
                </a:solidFill>
              </a:rPr>
              <a:t>modificaciones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deben ser presentadas por </a:t>
            </a:r>
            <a:r>
              <a:rPr lang="es-CL" dirty="0">
                <a:solidFill>
                  <a:srgbClr val="FF0000"/>
                </a:solidFill>
              </a:rPr>
              <a:t>plataforma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. Estas también, deben ser </a:t>
            </a:r>
            <a:r>
              <a:rPr lang="es-CL" dirty="0">
                <a:solidFill>
                  <a:srgbClr val="FF0000"/>
                </a:solidFill>
              </a:rPr>
              <a:t>validadas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por el </a:t>
            </a:r>
            <a:r>
              <a:rPr lang="es-CL" dirty="0">
                <a:solidFill>
                  <a:srgbClr val="FF0000"/>
                </a:solidFill>
              </a:rPr>
              <a:t>representante legal.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488D0E2-DA25-4530-96AF-ACCC449703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06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7582" y="741081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Tipos de Modificación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71600" y="162880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2)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Actividades, beneficiarios y/o equipo de trabajo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3568" y="227687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La modificación no debe alterar los objetivos, cobertura y naturaleza del proyecto. Debe ser </a:t>
            </a:r>
            <a:r>
              <a:rPr lang="es-CL" dirty="0">
                <a:solidFill>
                  <a:srgbClr val="FF0000"/>
                </a:solidFill>
              </a:rPr>
              <a:t>autorizada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por la contraparte técnica, previa revisión de antecedentes.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81061" y="3687463"/>
            <a:ext cx="58158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¡Ejemplo!:</a:t>
            </a:r>
          </a:p>
          <a:p>
            <a:endParaRPr lang="es-CL" dirty="0"/>
          </a:p>
          <a:p>
            <a:pPr algn="just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Si requiere contratar una persona con otra profesión/ocupación que la establecida en el proyecto, debe solicitar modificación. Si cambia la persona contratada, pero quien la reemplaza tiene la misma profesión/ocupación definida en el proyecto, se debe notificar y entregar antecedentes (como carta de renuncia del saliente, y CV del entrante).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13DE3A7-BAEA-41F8-A373-7E6BE41947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349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599" y="1082243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Obligaciones del Ejecutor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FD1CFFF-FB66-4940-B62A-42CAF187E0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90854B4-5928-4CF4-AAA8-BC6A077DAA33}"/>
              </a:ext>
            </a:extLst>
          </p:cNvPr>
          <p:cNvSpPr/>
          <p:nvPr/>
        </p:nvSpPr>
        <p:spPr>
          <a:xfrm>
            <a:off x="899592" y="2276872"/>
            <a:ext cx="223224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/>
              <a:t>Cumplir con las bases administrativas y técnicas.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35E8252-830A-424E-956E-6D4330857CBD}"/>
              </a:ext>
            </a:extLst>
          </p:cNvPr>
          <p:cNvSpPr/>
          <p:nvPr/>
        </p:nvSpPr>
        <p:spPr>
          <a:xfrm>
            <a:off x="3635896" y="2276872"/>
            <a:ext cx="2232248" cy="136815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/>
              <a:t>Rendición Técnica-Financiera mensual y final por medio de la plataforma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1AE7B85-D51B-428E-BC01-779CD0CF2EA7}"/>
              </a:ext>
            </a:extLst>
          </p:cNvPr>
          <p:cNvSpPr/>
          <p:nvPr/>
        </p:nvSpPr>
        <p:spPr>
          <a:xfrm>
            <a:off x="2368352" y="3984229"/>
            <a:ext cx="2232248" cy="13681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/>
              <a:t>Colaborar en las tareas de supervisión de la contraparte técnica.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2629AD5-BE08-4DBC-A564-18C77F2CC224}"/>
              </a:ext>
            </a:extLst>
          </p:cNvPr>
          <p:cNvSpPr/>
          <p:nvPr/>
        </p:nvSpPr>
        <p:spPr>
          <a:xfrm>
            <a:off x="5076056" y="3984229"/>
            <a:ext cx="2232246" cy="13715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/>
              <a:t>Publicar el convenio, estados financieros, balance,  y memoria de las actividades realizadas en el proyecto. 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1D8DB5B-1D80-4940-A96C-4D67774AF31A}"/>
              </a:ext>
            </a:extLst>
          </p:cNvPr>
          <p:cNvSpPr/>
          <p:nvPr/>
        </p:nvSpPr>
        <p:spPr>
          <a:xfrm>
            <a:off x="6372200" y="2273454"/>
            <a:ext cx="2232248" cy="13715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 dirty="0"/>
          </a:p>
          <a:p>
            <a:pPr algn="ctr"/>
            <a:r>
              <a:rPr lang="es-CL" sz="1200" b="1" dirty="0"/>
              <a:t>Difundir el proyecto con el logo del Ministerio, indicando que ha sido beneficiado por el fondo Chile Compromiso de Todos</a:t>
            </a:r>
          </a:p>
          <a:p>
            <a:pPr algn="ctr"/>
            <a:endParaRPr lang="es-CL" sz="1200" b="1" dirty="0"/>
          </a:p>
          <a:p>
            <a:pPr algn="ctr"/>
            <a:r>
              <a:rPr lang="es-CL" sz="1200" b="1" dirty="0"/>
              <a:t>Su uso debe ser PREVIAMENTE autorizado por el Ministerio. </a:t>
            </a:r>
          </a:p>
          <a:p>
            <a:pPr algn="ctr"/>
            <a:endParaRPr lang="es-CL" sz="1200" b="1" dirty="0"/>
          </a:p>
        </p:txBody>
      </p:sp>
    </p:spTree>
    <p:extLst>
      <p:ext uri="{BB962C8B-B14F-4D97-AF65-F5344CB8AC3E}">
        <p14:creationId xmlns:p14="http://schemas.microsoft.com/office/powerpoint/2010/main" val="3888503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47940" y="64030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Tipos de Modificación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148478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3)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Plazo de ejecución del proyecto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71600" y="2060848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Se podrá solicitar </a:t>
            </a:r>
            <a:r>
              <a:rPr lang="es-CL" dirty="0">
                <a:solidFill>
                  <a:srgbClr val="FF0000"/>
                </a:solidFill>
              </a:rPr>
              <a:t>una sola vez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, deber ir acompañada de los respaldos que lo justifiquen. 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Esta solicitud debe realizarse mínimo </a:t>
            </a:r>
            <a:r>
              <a:rPr lang="es-CL" dirty="0">
                <a:solidFill>
                  <a:srgbClr val="FF0000"/>
                </a:solidFill>
              </a:rPr>
              <a:t>               días de corrido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antes de que finalice la ejecución del proyecto.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La ejecución del proyecto </a:t>
            </a:r>
            <a:r>
              <a:rPr lang="es-CL" dirty="0">
                <a:solidFill>
                  <a:srgbClr val="FF0000"/>
                </a:solidFill>
              </a:rPr>
              <a:t>no puede ser mayor a 12 meses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. Los proyectos de 12 meses, no podrán solicitar extensión de plazo.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En el caso de que la prórroga se acepte y según corresponda, el ejecutor deberá mantener </a:t>
            </a:r>
            <a:r>
              <a:rPr lang="es-CL" dirty="0">
                <a:solidFill>
                  <a:srgbClr val="FF0000"/>
                </a:solidFill>
              </a:rPr>
              <a:t>vigente la garantía,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deberá renovar o endosar según corresponda, en las mismas condiciones que la anterior. 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429828" y="2508633"/>
            <a:ext cx="10377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es-C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562BBBB-2A39-40DC-865C-995EE1C8CA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441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05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85559529"/>
              </p:ext>
            </p:extLst>
          </p:nvPr>
        </p:nvGraphicFramePr>
        <p:xfrm>
          <a:off x="251520" y="139700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44208" y="1397675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“Este proyecto es financiado por el Gobierno de Chile a través del fondo Chile Compromiso de Todos 2019, Ministerio de Desarrollo Social y Familia”.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ED5267-B30C-4F20-9EEB-9D987B1144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702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8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90111" y="64030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Cierre del Proyecto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1556792"/>
            <a:ext cx="718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Finalizado el proyecto, la institución debe entregar </a:t>
            </a:r>
            <a:r>
              <a:rPr lang="es-CL" dirty="0">
                <a:solidFill>
                  <a:srgbClr val="FF0000"/>
                </a:solidFill>
              </a:rPr>
              <a:t>informes finales Técnico-Financiero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, estos deben ser coincidentes con las actividades e inversión realizada.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El Ministerio deberá aprobar el </a:t>
            </a:r>
            <a:r>
              <a:rPr lang="es-CL" dirty="0">
                <a:solidFill>
                  <a:srgbClr val="FF0000"/>
                </a:solidFill>
              </a:rPr>
              <a:t>cierre del proyecto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, mediante </a:t>
            </a:r>
            <a:r>
              <a:rPr lang="es-CL" dirty="0">
                <a:solidFill>
                  <a:srgbClr val="FF0000"/>
                </a:solidFill>
              </a:rPr>
              <a:t>acto administrativo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, sobre la base de la  revisión y análisis de los informes enviados.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33335"/>
            <a:ext cx="2304256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1BC1961-ACFB-4A33-92ED-BF9A0180C6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6391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26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62441" y="64030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Cierre del Proyecto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162880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Para efectuar el cierre de </a:t>
            </a:r>
            <a:r>
              <a:rPr lang="es-CL" sz="2800" dirty="0">
                <a:solidFill>
                  <a:srgbClr val="FF0000"/>
                </a:solidFill>
              </a:rPr>
              <a:t>proyecto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 en aquellos casos hayan </a:t>
            </a:r>
            <a:r>
              <a:rPr lang="es-CL" sz="2800" dirty="0">
                <a:solidFill>
                  <a:srgbClr val="FF0000"/>
                </a:solidFill>
              </a:rPr>
              <a:t>saldos no ejecutados, no rendidos, gastos observados y/o rechazados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, la institución ejecutora deberá </a:t>
            </a:r>
            <a:r>
              <a:rPr lang="es-CL" sz="2800" dirty="0">
                <a:solidFill>
                  <a:srgbClr val="FF0000"/>
                </a:solidFill>
              </a:rPr>
              <a:t>devolver los recursos 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a la cuenta corriente del Ministerio que se indique en su momento.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798" y="4339906"/>
            <a:ext cx="2276475" cy="20097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5F9303D-3A39-4D2C-B837-A7FB343B44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2" y="208066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09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7ADCBB1-4E00-4AEA-81FC-E960CA6BC0E4}"/>
              </a:ext>
            </a:extLst>
          </p:cNvPr>
          <p:cNvSpPr/>
          <p:nvPr/>
        </p:nvSpPr>
        <p:spPr>
          <a:xfrm>
            <a:off x="1834874" y="1844824"/>
            <a:ext cx="542385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Gracias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A5021EE-E112-44FF-BC54-E11A353A25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5060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8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5" t="5591" r="1012" b="75346"/>
          <a:stretch>
            <a:fillRect/>
          </a:stretch>
        </p:blipFill>
        <p:spPr bwMode="auto">
          <a:xfrm>
            <a:off x="380767" y="6033691"/>
            <a:ext cx="1255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" y="1080393"/>
            <a:ext cx="754062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01977"/>
            <a:ext cx="6228691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5DF2685-388F-41EA-A341-C90771C29E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2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1158186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Transferencia e Inicio del Proyecto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616489334"/>
              </p:ext>
            </p:extLst>
          </p:nvPr>
        </p:nvGraphicFramePr>
        <p:xfrm>
          <a:off x="251520" y="1628800"/>
          <a:ext cx="8640960" cy="442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861048"/>
            <a:ext cx="416484" cy="37660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289" y="5795840"/>
            <a:ext cx="274380" cy="36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ED9BE7B-CE2E-48F4-99A0-51CF8C96F2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6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42407259"/>
              </p:ext>
            </p:extLst>
          </p:nvPr>
        </p:nvGraphicFramePr>
        <p:xfrm>
          <a:off x="1524000" y="1597247"/>
          <a:ext cx="6576392" cy="440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FE5F86E-5843-4AEA-8C6B-57BAC6290B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0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947775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Contrapartes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52506"/>
            <a:ext cx="512704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08623" y="1844824"/>
            <a:ext cx="712675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"/>
          <p:cNvSpPr/>
          <p:nvPr/>
        </p:nvSpPr>
        <p:spPr>
          <a:xfrm>
            <a:off x="1008623" y="2780928"/>
            <a:ext cx="712675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1094989" y="1844824"/>
            <a:ext cx="6916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Contraparte Técnica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: Profesional de la división de Cooperación Pública-Privada (DCPP)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111386" y="2852936"/>
            <a:ext cx="6916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Contraparte Financiera: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Profesionales de la división de Administración y Finanzas (DAF)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9BF5F7E-1098-445B-AE60-AB83B07154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1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49361" y="836712"/>
            <a:ext cx="71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Contrapartes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16288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Contrapartes Técnica y Financiera del ejecutor pagadas por el Ministerio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4868" y="21328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rgbClr val="FF0000"/>
                </a:solidFill>
              </a:rPr>
              <a:t>Coordinadores designados en el formulario de postulación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71600" y="285293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Si se realizan modificaciones, deberá solicitar el cambio al Ministerio y enviar: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Carta explicando el motivo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CV de la persona nueva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Carta de renuncia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25" y="3356992"/>
            <a:ext cx="365388" cy="33040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54" y="4110406"/>
            <a:ext cx="440931" cy="39871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229" y="4941168"/>
            <a:ext cx="416484" cy="37660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B467728-0059-4EAF-9F21-7E6C27F288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6391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98124" y="936819"/>
            <a:ext cx="7163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75000"/>
                  </a:schemeClr>
                </a:solidFill>
              </a:rPr>
              <a:t>Entrega Informes Técnicos-Financieros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927924353"/>
              </p:ext>
            </p:extLst>
          </p:nvPr>
        </p:nvGraphicFramePr>
        <p:xfrm>
          <a:off x="940561" y="2137148"/>
          <a:ext cx="6864424" cy="395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57686435-7FE3-498D-A7B1-9B2D0160AA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3040"/>
            <a:ext cx="1872208" cy="9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8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391"/>
            <a:ext cx="1368152" cy="66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6466"/>
            <a:ext cx="1152128" cy="1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19672" y="450538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accent1">
                    <a:lumMod val="75000"/>
                  </a:schemeClr>
                </a:solidFill>
              </a:rPr>
              <a:t>¿Qué se debe considerar para las rendiciones mensuales?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594042018"/>
              </p:ext>
            </p:extLst>
          </p:nvPr>
        </p:nvGraphicFramePr>
        <p:xfrm>
          <a:off x="1640524" y="2152242"/>
          <a:ext cx="6072336" cy="4602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3847C64F-6598-413A-9A16-B46F06D901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66"/>
            <a:ext cx="1656184" cy="8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09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1470</Words>
  <Application>Microsoft Office PowerPoint</Application>
  <PresentationFormat>Presentación en pantalla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Belen Madrid Campos</dc:creator>
  <cp:lastModifiedBy>Patricio Madrid Meneses</cp:lastModifiedBy>
  <cp:revision>48</cp:revision>
  <dcterms:created xsi:type="dcterms:W3CDTF">2018-11-19T15:49:47Z</dcterms:created>
  <dcterms:modified xsi:type="dcterms:W3CDTF">2019-10-01T18:15:23Z</dcterms:modified>
</cp:coreProperties>
</file>