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65" r:id="rId2"/>
    <p:sldMasterId id="2147484186" r:id="rId3"/>
    <p:sldMasterId id="2147484191" r:id="rId4"/>
    <p:sldMasterId id="2147484277" r:id="rId5"/>
  </p:sldMasterIdLst>
  <p:notesMasterIdLst>
    <p:notesMasterId r:id="rId27"/>
  </p:notesMasterIdLst>
  <p:handoutMasterIdLst>
    <p:handoutMasterId r:id="rId28"/>
  </p:handoutMasterIdLst>
  <p:sldIdLst>
    <p:sldId id="620" r:id="rId6"/>
    <p:sldId id="651" r:id="rId7"/>
    <p:sldId id="667" r:id="rId8"/>
    <p:sldId id="656" r:id="rId9"/>
    <p:sldId id="690" r:id="rId10"/>
    <p:sldId id="691" r:id="rId11"/>
    <p:sldId id="689" r:id="rId12"/>
    <p:sldId id="684" r:id="rId13"/>
    <p:sldId id="685" r:id="rId14"/>
    <p:sldId id="704" r:id="rId15"/>
    <p:sldId id="702" r:id="rId16"/>
    <p:sldId id="677" r:id="rId17"/>
    <p:sldId id="700" r:id="rId18"/>
    <p:sldId id="678" r:id="rId19"/>
    <p:sldId id="701" r:id="rId20"/>
    <p:sldId id="699" r:id="rId21"/>
    <p:sldId id="703" r:id="rId22"/>
    <p:sldId id="696" r:id="rId23"/>
    <p:sldId id="697" r:id="rId24"/>
    <p:sldId id="674" r:id="rId25"/>
    <p:sldId id="649" r:id="rId26"/>
  </p:sldIdLst>
  <p:sldSz cx="10799763" cy="6858000"/>
  <p:notesSz cx="6950075" cy="9236075"/>
  <p:defaultTextStyle>
    <a:defPPr>
      <a:defRPr lang="en-US"/>
    </a:defPPr>
    <a:lvl1pPr algn="l" defTabSz="455613" rtl="0" fontAlgn="base">
      <a:spcBef>
        <a:spcPct val="0"/>
      </a:spcBef>
      <a:spcAft>
        <a:spcPct val="0"/>
      </a:spcAft>
      <a:defRPr kern="1200">
        <a:solidFill>
          <a:schemeClr val="tx1"/>
        </a:solidFill>
        <a:latin typeface="Arial" charset="0"/>
        <a:ea typeface="ヒラギノ角ゴ Pro W3" charset="-128"/>
        <a:cs typeface="+mn-cs"/>
      </a:defRPr>
    </a:lvl1pPr>
    <a:lvl2pPr marL="455613" indent="-165100" algn="l" defTabSz="455613" rtl="0" fontAlgn="base">
      <a:spcBef>
        <a:spcPct val="0"/>
      </a:spcBef>
      <a:spcAft>
        <a:spcPct val="0"/>
      </a:spcAft>
      <a:defRPr kern="1200">
        <a:solidFill>
          <a:schemeClr val="tx1"/>
        </a:solidFill>
        <a:latin typeface="Arial" charset="0"/>
        <a:ea typeface="ヒラギノ角ゴ Pro W3" charset="-128"/>
        <a:cs typeface="+mn-cs"/>
      </a:defRPr>
    </a:lvl2pPr>
    <a:lvl3pPr marL="912813" indent="-331788" algn="l" defTabSz="455613" rtl="0" fontAlgn="base">
      <a:spcBef>
        <a:spcPct val="0"/>
      </a:spcBef>
      <a:spcAft>
        <a:spcPct val="0"/>
      </a:spcAft>
      <a:defRPr kern="1200">
        <a:solidFill>
          <a:schemeClr val="tx1"/>
        </a:solidFill>
        <a:latin typeface="Arial" charset="0"/>
        <a:ea typeface="ヒラギノ角ゴ Pro W3" charset="-128"/>
        <a:cs typeface="+mn-cs"/>
      </a:defRPr>
    </a:lvl3pPr>
    <a:lvl4pPr marL="1370013" indent="-498475" algn="l" defTabSz="455613" rtl="0" fontAlgn="base">
      <a:spcBef>
        <a:spcPct val="0"/>
      </a:spcBef>
      <a:spcAft>
        <a:spcPct val="0"/>
      </a:spcAft>
      <a:defRPr kern="1200">
        <a:solidFill>
          <a:schemeClr val="tx1"/>
        </a:solidFill>
        <a:latin typeface="Arial" charset="0"/>
        <a:ea typeface="ヒラギノ角ゴ Pro W3" charset="-128"/>
        <a:cs typeface="+mn-cs"/>
      </a:defRPr>
    </a:lvl4pPr>
    <a:lvl5pPr marL="1827213" indent="-665163" algn="l" defTabSz="455613"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511">
          <p15:clr>
            <a:srgbClr val="A4A3A4"/>
          </p15:clr>
        </p15:guide>
        <p15:guide id="2" pos="17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o Castillo" initials="CC" lastIdx="3" clrIdx="0"/>
  <p:cmAuthor id="1" name="Soledad Rodríguez" initials="SR" lastIdx="1" clrIdx="1">
    <p:extLst>
      <p:ext uri="{19B8F6BF-5375-455C-9EA6-DF929625EA0E}">
        <p15:presenceInfo xmlns:p15="http://schemas.microsoft.com/office/powerpoint/2012/main" userId="S-1-5-21-3220956956-3524519240-3841078733-1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95959"/>
    <a:srgbClr val="006CB7"/>
    <a:srgbClr val="DB4144"/>
    <a:srgbClr val="808080"/>
    <a:srgbClr val="777777"/>
    <a:srgbClr val="7F7F7F"/>
    <a:srgbClr val="0067BD"/>
    <a:srgbClr val="F43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8746" autoAdjust="0"/>
  </p:normalViewPr>
  <p:slideViewPr>
    <p:cSldViewPr snapToObjects="1">
      <p:cViewPr varScale="1">
        <p:scale>
          <a:sx n="76" d="100"/>
          <a:sy n="76" d="100"/>
        </p:scale>
        <p:origin x="636" y="96"/>
      </p:cViewPr>
      <p:guideLst>
        <p:guide orient="horz" pos="511"/>
        <p:guide pos="17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0"/>
            <a:ext cx="3012501" cy="462120"/>
          </a:xfrm>
          <a:prstGeom prst="rect">
            <a:avLst/>
          </a:prstGeom>
        </p:spPr>
        <p:txBody>
          <a:bodyPr vert="horz" wrap="square" lIns="88172" tIns="44086" rIns="88172" bIns="44086" numCol="1" anchor="t" anchorCtr="0" compatLnSpc="1">
            <a:prstTxWarp prst="textNoShape">
              <a:avLst/>
            </a:prstTxWarp>
          </a:bodyPr>
          <a:lstStyle>
            <a:lvl1pPr>
              <a:defRPr sz="1200"/>
            </a:lvl1pPr>
          </a:lstStyle>
          <a:p>
            <a:pPr>
              <a:defRPr/>
            </a:pPr>
            <a:endParaRPr lang="es-ES"/>
          </a:p>
        </p:txBody>
      </p:sp>
      <p:sp>
        <p:nvSpPr>
          <p:cNvPr id="3" name="2 Marcador de fecha"/>
          <p:cNvSpPr>
            <a:spLocks noGrp="1"/>
          </p:cNvSpPr>
          <p:nvPr>
            <p:ph type="dt" sz="quarter" idx="1"/>
          </p:nvPr>
        </p:nvSpPr>
        <p:spPr>
          <a:xfrm>
            <a:off x="3935971" y="0"/>
            <a:ext cx="3012500" cy="462120"/>
          </a:xfrm>
          <a:prstGeom prst="rect">
            <a:avLst/>
          </a:prstGeom>
        </p:spPr>
        <p:txBody>
          <a:bodyPr vert="horz" wrap="square" lIns="88172" tIns="44086" rIns="88172" bIns="44086" numCol="1" anchor="t" anchorCtr="0" compatLnSpc="1">
            <a:prstTxWarp prst="textNoShape">
              <a:avLst/>
            </a:prstTxWarp>
          </a:bodyPr>
          <a:lstStyle>
            <a:lvl1pPr algn="r">
              <a:defRPr sz="1200"/>
            </a:lvl1pPr>
          </a:lstStyle>
          <a:p>
            <a:pPr>
              <a:defRPr/>
            </a:pPr>
            <a:endParaRPr lang="es-ES"/>
          </a:p>
        </p:txBody>
      </p:sp>
      <p:sp>
        <p:nvSpPr>
          <p:cNvPr id="4" name="3 Marcador de pie de página"/>
          <p:cNvSpPr>
            <a:spLocks noGrp="1"/>
          </p:cNvSpPr>
          <p:nvPr>
            <p:ph type="ftr" sz="quarter" idx="2"/>
          </p:nvPr>
        </p:nvSpPr>
        <p:spPr>
          <a:xfrm>
            <a:off x="5" y="8772381"/>
            <a:ext cx="3012501" cy="462120"/>
          </a:xfrm>
          <a:prstGeom prst="rect">
            <a:avLst/>
          </a:prstGeom>
        </p:spPr>
        <p:txBody>
          <a:bodyPr vert="horz" wrap="square" lIns="88172" tIns="44086" rIns="88172" bIns="44086" numCol="1" anchor="b" anchorCtr="0" compatLnSpc="1">
            <a:prstTxWarp prst="textNoShape">
              <a:avLst/>
            </a:prstTxWarp>
          </a:bodyPr>
          <a:lstStyle>
            <a:lvl1pPr>
              <a:defRPr sz="1200"/>
            </a:lvl1pPr>
          </a:lstStyle>
          <a:p>
            <a:pPr>
              <a:defRPr/>
            </a:pPr>
            <a:endParaRPr lang="es-ES"/>
          </a:p>
        </p:txBody>
      </p:sp>
      <p:sp>
        <p:nvSpPr>
          <p:cNvPr id="5" name="4 Marcador de número de diapositiva"/>
          <p:cNvSpPr>
            <a:spLocks noGrp="1"/>
          </p:cNvSpPr>
          <p:nvPr>
            <p:ph type="sldNum" sz="quarter" idx="3"/>
          </p:nvPr>
        </p:nvSpPr>
        <p:spPr>
          <a:xfrm>
            <a:off x="3935971" y="8772381"/>
            <a:ext cx="3012500" cy="462120"/>
          </a:xfrm>
          <a:prstGeom prst="rect">
            <a:avLst/>
          </a:prstGeom>
        </p:spPr>
        <p:txBody>
          <a:bodyPr vert="horz" wrap="square" lIns="88172" tIns="44086" rIns="88172" bIns="44086" numCol="1" anchor="b" anchorCtr="0" compatLnSpc="1">
            <a:prstTxWarp prst="textNoShape">
              <a:avLst/>
            </a:prstTxWarp>
          </a:bodyPr>
          <a:lstStyle>
            <a:lvl1pPr algn="r">
              <a:defRPr sz="1200"/>
            </a:lvl1pPr>
          </a:lstStyle>
          <a:p>
            <a:pPr>
              <a:defRPr/>
            </a:pPr>
            <a:fld id="{5A1F9903-E1D6-4D9C-82E3-6C4FDF1A2DB0}" type="slidenum">
              <a:rPr lang="es-ES"/>
              <a:pPr>
                <a:defRPr/>
              </a:pPr>
              <a:t>‹Nº›</a:t>
            </a:fld>
            <a:endParaRPr lang="es-ES"/>
          </a:p>
        </p:txBody>
      </p:sp>
    </p:spTree>
    <p:extLst>
      <p:ext uri="{BB962C8B-B14F-4D97-AF65-F5344CB8AC3E}">
        <p14:creationId xmlns:p14="http://schemas.microsoft.com/office/powerpoint/2010/main" val="392597038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12501" cy="462120"/>
          </a:xfrm>
          <a:prstGeom prst="rect">
            <a:avLst/>
          </a:prstGeom>
        </p:spPr>
        <p:txBody>
          <a:bodyPr vert="horz" wrap="square" lIns="88172" tIns="44086" rIns="88172" bIns="44086" numCol="1" anchor="t" anchorCtr="0" compatLnSpc="1">
            <a:prstTxWarp prst="textNoShape">
              <a:avLst/>
            </a:prstTxWarp>
          </a:bodyPr>
          <a:lstStyle>
            <a:lvl1pPr>
              <a:defRPr sz="1200">
                <a:latin typeface="Calibri" charset="0"/>
              </a:defRPr>
            </a:lvl1pPr>
          </a:lstStyle>
          <a:p>
            <a:pPr>
              <a:defRPr/>
            </a:pPr>
            <a:endParaRPr lang="es-CL"/>
          </a:p>
        </p:txBody>
      </p:sp>
      <p:sp>
        <p:nvSpPr>
          <p:cNvPr id="3" name="Date Placeholder 2"/>
          <p:cNvSpPr>
            <a:spLocks noGrp="1"/>
          </p:cNvSpPr>
          <p:nvPr>
            <p:ph type="dt" idx="1"/>
          </p:nvPr>
        </p:nvSpPr>
        <p:spPr>
          <a:xfrm>
            <a:off x="3935971" y="0"/>
            <a:ext cx="3012500" cy="462120"/>
          </a:xfrm>
          <a:prstGeom prst="rect">
            <a:avLst/>
          </a:prstGeom>
        </p:spPr>
        <p:txBody>
          <a:bodyPr vert="horz" wrap="square" lIns="88172" tIns="44086" rIns="88172" bIns="44086" numCol="1" anchor="t" anchorCtr="0" compatLnSpc="1">
            <a:prstTxWarp prst="textNoShape">
              <a:avLst/>
            </a:prstTxWarp>
          </a:bodyPr>
          <a:lstStyle>
            <a:lvl1pPr algn="r">
              <a:defRPr sz="1200">
                <a:latin typeface="Calibri" charset="0"/>
              </a:defRPr>
            </a:lvl1pPr>
          </a:lstStyle>
          <a:p>
            <a:pPr>
              <a:defRPr/>
            </a:pPr>
            <a:endParaRPr lang="en-US"/>
          </a:p>
        </p:txBody>
      </p:sp>
      <p:sp>
        <p:nvSpPr>
          <p:cNvPr id="4" name="Slide Image Placeholder 3"/>
          <p:cNvSpPr>
            <a:spLocks noGrp="1" noRot="1" noChangeAspect="1"/>
          </p:cNvSpPr>
          <p:nvPr>
            <p:ph type="sldImg" idx="2"/>
          </p:nvPr>
        </p:nvSpPr>
        <p:spPr>
          <a:xfrm>
            <a:off x="750888" y="695325"/>
            <a:ext cx="5448300" cy="3460750"/>
          </a:xfrm>
          <a:prstGeom prst="rect">
            <a:avLst/>
          </a:prstGeom>
          <a:noFill/>
          <a:ln w="12700">
            <a:solidFill>
              <a:prstClr val="black"/>
            </a:solidFill>
          </a:ln>
        </p:spPr>
        <p:txBody>
          <a:bodyPr vert="horz" wrap="square" lIns="88172" tIns="44086" rIns="88172" bIns="44086" numCol="1" anchor="ctr" anchorCtr="0" compatLnSpc="1">
            <a:prstTxWarp prst="textNoShape">
              <a:avLst/>
            </a:prstTxWarp>
          </a:bodyPr>
          <a:lstStyle/>
          <a:p>
            <a:pPr lvl="0"/>
            <a:endParaRPr lang="es-CL" noProof="0"/>
          </a:p>
        </p:txBody>
      </p:sp>
      <p:sp>
        <p:nvSpPr>
          <p:cNvPr id="5" name="Notes Placeholder 4"/>
          <p:cNvSpPr>
            <a:spLocks noGrp="1"/>
          </p:cNvSpPr>
          <p:nvPr>
            <p:ph type="body" sz="quarter" idx="3"/>
          </p:nvPr>
        </p:nvSpPr>
        <p:spPr>
          <a:xfrm>
            <a:off x="695809" y="4387772"/>
            <a:ext cx="5560060" cy="4155919"/>
          </a:xfrm>
          <a:prstGeom prst="rect">
            <a:avLst/>
          </a:prstGeom>
        </p:spPr>
        <p:txBody>
          <a:bodyPr vert="horz" wrap="square" lIns="88172" tIns="44086" rIns="88172" bIns="4408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772381"/>
            <a:ext cx="3012501" cy="462120"/>
          </a:xfrm>
          <a:prstGeom prst="rect">
            <a:avLst/>
          </a:prstGeom>
        </p:spPr>
        <p:txBody>
          <a:bodyPr vert="horz" wrap="square" lIns="88172" tIns="44086" rIns="88172" bIns="44086" numCol="1" anchor="b" anchorCtr="0" compatLnSpc="1">
            <a:prstTxWarp prst="textNoShape">
              <a:avLst/>
            </a:prstTxWarp>
          </a:bodyPr>
          <a:lstStyle>
            <a:lvl1pPr>
              <a:defRPr sz="1200">
                <a:latin typeface="Calibri" charset="0"/>
              </a:defRPr>
            </a:lvl1pPr>
          </a:lstStyle>
          <a:p>
            <a:pPr>
              <a:defRPr/>
            </a:pPr>
            <a:endParaRPr lang="es-CL"/>
          </a:p>
        </p:txBody>
      </p:sp>
      <p:sp>
        <p:nvSpPr>
          <p:cNvPr id="7" name="Slide Number Placeholder 6"/>
          <p:cNvSpPr>
            <a:spLocks noGrp="1"/>
          </p:cNvSpPr>
          <p:nvPr>
            <p:ph type="sldNum" sz="quarter" idx="5"/>
          </p:nvPr>
        </p:nvSpPr>
        <p:spPr>
          <a:xfrm>
            <a:off x="3935971" y="8772381"/>
            <a:ext cx="3012500" cy="462120"/>
          </a:xfrm>
          <a:prstGeom prst="rect">
            <a:avLst/>
          </a:prstGeom>
        </p:spPr>
        <p:txBody>
          <a:bodyPr vert="horz" wrap="square" lIns="88172" tIns="44086" rIns="88172" bIns="44086" numCol="1" anchor="b" anchorCtr="0" compatLnSpc="1">
            <a:prstTxWarp prst="textNoShape">
              <a:avLst/>
            </a:prstTxWarp>
          </a:bodyPr>
          <a:lstStyle>
            <a:lvl1pPr algn="r">
              <a:defRPr sz="1200">
                <a:latin typeface="Calibri" charset="0"/>
              </a:defRPr>
            </a:lvl1pPr>
          </a:lstStyle>
          <a:p>
            <a:pPr>
              <a:defRPr/>
            </a:pPr>
            <a:fld id="{35F834C3-56DC-4300-AF20-E107D7E0620D}" type="slidenum">
              <a:rPr lang="en-US"/>
              <a:pPr>
                <a:defRPr/>
              </a:pPr>
              <a:t>‹Nº›</a:t>
            </a:fld>
            <a:endParaRPr lang="en-US"/>
          </a:p>
        </p:txBody>
      </p:sp>
    </p:spTree>
    <p:extLst>
      <p:ext uri="{BB962C8B-B14F-4D97-AF65-F5344CB8AC3E}">
        <p14:creationId xmlns:p14="http://schemas.microsoft.com/office/powerpoint/2010/main" val="219999321"/>
      </p:ext>
    </p:extLst>
  </p:cSld>
  <p:clrMap bg1="lt1" tx1="dk1" bg2="lt2" tx2="dk2" accent1="accent1" accent2="accent2" accent3="accent3" accent4="accent4" accent5="accent5" accent6="accent6" hlink="hlink" folHlink="folHlink"/>
  <p:hf sldNum="0" hdr="0" ftr="0"/>
  <p:notesStyle>
    <a:lvl1pPr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5613"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2813"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0013"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7213"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5342" algn="l" defTabSz="457068" rtl="0" eaLnBrk="1" latinLnBrk="0" hangingPunct="1">
      <a:defRPr sz="1200" kern="1200">
        <a:solidFill>
          <a:schemeClr val="tx1"/>
        </a:solidFill>
        <a:latin typeface="+mn-lt"/>
        <a:ea typeface="+mn-ea"/>
        <a:cs typeface="+mn-cs"/>
      </a:defRPr>
    </a:lvl6pPr>
    <a:lvl7pPr marL="2742410" algn="l" defTabSz="457068" rtl="0" eaLnBrk="1" latinLnBrk="0" hangingPunct="1">
      <a:defRPr sz="1200" kern="1200">
        <a:solidFill>
          <a:schemeClr val="tx1"/>
        </a:solidFill>
        <a:latin typeface="+mn-lt"/>
        <a:ea typeface="+mn-ea"/>
        <a:cs typeface="+mn-cs"/>
      </a:defRPr>
    </a:lvl7pPr>
    <a:lvl8pPr marL="3199479" algn="l" defTabSz="457068" rtl="0" eaLnBrk="1" latinLnBrk="0" hangingPunct="1">
      <a:defRPr sz="1200" kern="1200">
        <a:solidFill>
          <a:schemeClr val="tx1"/>
        </a:solidFill>
        <a:latin typeface="+mn-lt"/>
        <a:ea typeface="+mn-ea"/>
        <a:cs typeface="+mn-cs"/>
      </a:defRPr>
    </a:lvl8pPr>
    <a:lvl9pPr marL="3656547" algn="l" defTabSz="45706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130432"/>
            <a:ext cx="9179799" cy="1470025"/>
          </a:xfrm>
        </p:spPr>
        <p:txBody>
          <a:bodyPr/>
          <a:lstStyle/>
          <a:p>
            <a:r>
              <a:rPr lang="en-US"/>
              <a:t>Click to edit Master title style</a:t>
            </a:r>
          </a:p>
        </p:txBody>
      </p:sp>
      <p:sp>
        <p:nvSpPr>
          <p:cNvPr id="3" name="Subtitle 2"/>
          <p:cNvSpPr>
            <a:spLocks noGrp="1"/>
          </p:cNvSpPr>
          <p:nvPr>
            <p:ph type="subTitle" idx="1"/>
          </p:nvPr>
        </p:nvSpPr>
        <p:spPr>
          <a:xfrm>
            <a:off x="1619965" y="3886200"/>
            <a:ext cx="7559834" cy="1752600"/>
          </a:xfrm>
        </p:spPr>
        <p:txBody>
          <a:bodyPr/>
          <a:lstStyle>
            <a:lvl1pPr marL="0" indent="0" algn="ctr">
              <a:buNone/>
              <a:defRPr>
                <a:solidFill>
                  <a:schemeClr val="tx1">
                    <a:tint val="75000"/>
                  </a:schemeClr>
                </a:solidFill>
              </a:defRPr>
            </a:lvl1pPr>
            <a:lvl2pPr marL="457068" indent="0" algn="ctr">
              <a:buNone/>
              <a:defRPr>
                <a:solidFill>
                  <a:schemeClr val="tx1">
                    <a:tint val="75000"/>
                  </a:schemeClr>
                </a:solidFill>
              </a:defRPr>
            </a:lvl2pPr>
            <a:lvl3pPr marL="914139" indent="0" algn="ctr">
              <a:buNone/>
              <a:defRPr>
                <a:solidFill>
                  <a:schemeClr val="tx1">
                    <a:tint val="75000"/>
                  </a:schemeClr>
                </a:solidFill>
              </a:defRPr>
            </a:lvl3pPr>
            <a:lvl4pPr marL="1371204" indent="0" algn="ctr">
              <a:buNone/>
              <a:defRPr>
                <a:solidFill>
                  <a:schemeClr val="tx1">
                    <a:tint val="75000"/>
                  </a:schemeClr>
                </a:solidFill>
              </a:defRPr>
            </a:lvl4pPr>
            <a:lvl5pPr marL="1828273" indent="0" algn="ctr">
              <a:buNone/>
              <a:defRPr>
                <a:solidFill>
                  <a:schemeClr val="tx1">
                    <a:tint val="75000"/>
                  </a:schemeClr>
                </a:solidFill>
              </a:defRPr>
            </a:lvl5pPr>
            <a:lvl6pPr marL="2285342" indent="0" algn="ctr">
              <a:buNone/>
              <a:defRPr>
                <a:solidFill>
                  <a:schemeClr val="tx1">
                    <a:tint val="75000"/>
                  </a:schemeClr>
                </a:solidFill>
              </a:defRPr>
            </a:lvl6pPr>
            <a:lvl7pPr marL="2742410" indent="0" algn="ctr">
              <a:buNone/>
              <a:defRPr>
                <a:solidFill>
                  <a:schemeClr val="tx1">
                    <a:tint val="75000"/>
                  </a:schemeClr>
                </a:solidFill>
              </a:defRPr>
            </a:lvl7pPr>
            <a:lvl8pPr marL="3199479" indent="0" algn="ctr">
              <a:buNone/>
              <a:defRPr>
                <a:solidFill>
                  <a:schemeClr val="tx1">
                    <a:tint val="75000"/>
                  </a:schemeClr>
                </a:solidFill>
              </a:defRPr>
            </a:lvl8pPr>
            <a:lvl9pPr marL="36565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F083EA00-0840-485D-A212-817D8ECA7200}" type="slidenum">
              <a:rPr lang="en-US"/>
              <a:pPr>
                <a:defRPr/>
              </a:pPr>
              <a:t>‹Nº›</a:t>
            </a:fld>
            <a:endParaRPr lang="en-US"/>
          </a:p>
        </p:txBody>
      </p:sp>
    </p:spTree>
    <p:extLst>
      <p:ext uri="{BB962C8B-B14F-4D97-AF65-F5344CB8AC3E}">
        <p14:creationId xmlns:p14="http://schemas.microsoft.com/office/powerpoint/2010/main" val="260358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9BF21268-D1A9-42E7-8566-09884E3DEAC2}" type="slidenum">
              <a:rPr lang="en-US"/>
              <a:pPr>
                <a:defRPr/>
              </a:pPr>
              <a:t>‹Nº›</a:t>
            </a:fld>
            <a:endParaRPr lang="en-US"/>
          </a:p>
        </p:txBody>
      </p:sp>
    </p:spTree>
    <p:extLst>
      <p:ext uri="{BB962C8B-B14F-4D97-AF65-F5344CB8AC3E}">
        <p14:creationId xmlns:p14="http://schemas.microsoft.com/office/powerpoint/2010/main" val="255969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9847" y="274644"/>
            <a:ext cx="2429945"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39988" y="274644"/>
            <a:ext cx="638986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475C876C-6066-4E02-8A6F-B903CB0BD12A}" type="slidenum">
              <a:rPr lang="en-US"/>
              <a:pPr>
                <a:defRPr/>
              </a:pPr>
              <a:t>‹Nº›</a:t>
            </a:fld>
            <a:endParaRPr lang="en-US"/>
          </a:p>
        </p:txBody>
      </p:sp>
    </p:spTree>
    <p:extLst>
      <p:ext uri="{BB962C8B-B14F-4D97-AF65-F5344CB8AC3E}">
        <p14:creationId xmlns:p14="http://schemas.microsoft.com/office/powerpoint/2010/main" val="139734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130432"/>
            <a:ext cx="9179799" cy="1470025"/>
          </a:xfrm>
        </p:spPr>
        <p:txBody>
          <a:bodyPr/>
          <a:lstStyle/>
          <a:p>
            <a:r>
              <a:rPr lang="en-US"/>
              <a:t>Click to edit Master title style</a:t>
            </a:r>
          </a:p>
        </p:txBody>
      </p:sp>
      <p:sp>
        <p:nvSpPr>
          <p:cNvPr id="3" name="Subtitle 2"/>
          <p:cNvSpPr>
            <a:spLocks noGrp="1"/>
          </p:cNvSpPr>
          <p:nvPr>
            <p:ph type="subTitle" idx="1"/>
          </p:nvPr>
        </p:nvSpPr>
        <p:spPr>
          <a:xfrm>
            <a:off x="1619965" y="3886200"/>
            <a:ext cx="7559834" cy="1752600"/>
          </a:xfrm>
          <a:prstGeom prst="rect">
            <a:avLst/>
          </a:prstGeom>
        </p:spPr>
        <p:txBody>
          <a:bodyPr lIns="91414" tIns="45706" rIns="91414" bIns="45706"/>
          <a:lstStyle>
            <a:lvl1pPr marL="0" indent="0" algn="ctr">
              <a:buNone/>
              <a:defRPr>
                <a:solidFill>
                  <a:schemeClr val="tx1">
                    <a:tint val="75000"/>
                  </a:schemeClr>
                </a:solidFill>
              </a:defRPr>
            </a:lvl1pPr>
            <a:lvl2pPr marL="457068" indent="0" algn="ctr">
              <a:buNone/>
              <a:defRPr>
                <a:solidFill>
                  <a:schemeClr val="tx1">
                    <a:tint val="75000"/>
                  </a:schemeClr>
                </a:solidFill>
              </a:defRPr>
            </a:lvl2pPr>
            <a:lvl3pPr marL="914139" indent="0" algn="ctr">
              <a:buNone/>
              <a:defRPr>
                <a:solidFill>
                  <a:schemeClr val="tx1">
                    <a:tint val="75000"/>
                  </a:schemeClr>
                </a:solidFill>
              </a:defRPr>
            </a:lvl3pPr>
            <a:lvl4pPr marL="1371204" indent="0" algn="ctr">
              <a:buNone/>
              <a:defRPr>
                <a:solidFill>
                  <a:schemeClr val="tx1">
                    <a:tint val="75000"/>
                  </a:schemeClr>
                </a:solidFill>
              </a:defRPr>
            </a:lvl4pPr>
            <a:lvl5pPr marL="1828273" indent="0" algn="ctr">
              <a:buNone/>
              <a:defRPr>
                <a:solidFill>
                  <a:schemeClr val="tx1">
                    <a:tint val="75000"/>
                  </a:schemeClr>
                </a:solidFill>
              </a:defRPr>
            </a:lvl5pPr>
            <a:lvl6pPr marL="2285342" indent="0" algn="ctr">
              <a:buNone/>
              <a:defRPr>
                <a:solidFill>
                  <a:schemeClr val="tx1">
                    <a:tint val="75000"/>
                  </a:schemeClr>
                </a:solidFill>
              </a:defRPr>
            </a:lvl6pPr>
            <a:lvl7pPr marL="2742410" indent="0" algn="ctr">
              <a:buNone/>
              <a:defRPr>
                <a:solidFill>
                  <a:schemeClr val="tx1">
                    <a:tint val="75000"/>
                  </a:schemeClr>
                </a:solidFill>
              </a:defRPr>
            </a:lvl7pPr>
            <a:lvl8pPr marL="3199479" indent="0" algn="ctr">
              <a:buNone/>
              <a:defRPr>
                <a:solidFill>
                  <a:schemeClr val="tx1">
                    <a:tint val="75000"/>
                  </a:schemeClr>
                </a:solidFill>
              </a:defRPr>
            </a:lvl8pPr>
            <a:lvl9pPr marL="36565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99E5AFDE-FEC5-4A1F-9676-B16AA29C6F16}" type="slidenum">
              <a:rPr lang="en-US"/>
              <a:pPr>
                <a:defRPr/>
              </a:pPr>
              <a:t>‹Nº›</a:t>
            </a:fld>
            <a:endParaRPr lang="en-US"/>
          </a:p>
        </p:txBody>
      </p:sp>
    </p:spTree>
    <p:extLst>
      <p:ext uri="{BB962C8B-B14F-4D97-AF65-F5344CB8AC3E}">
        <p14:creationId xmlns:p14="http://schemas.microsoft.com/office/powerpoint/2010/main" val="12548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9988" y="1600206"/>
            <a:ext cx="9719787" cy="4525963"/>
          </a:xfrm>
          <a:prstGeom prst="rect">
            <a:avLst/>
          </a:prstGeom>
        </p:spPr>
        <p:txBody>
          <a:bodyPr lIns="91414" tIns="45706" rIns="91414"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D0B0A0B9-1B09-45C4-A1C1-F2E2D7A062C9}" type="slidenum">
              <a:rPr lang="en-US"/>
              <a:pPr>
                <a:defRPr/>
              </a:pPr>
              <a:t>‹Nº›</a:t>
            </a:fld>
            <a:endParaRPr lang="en-US"/>
          </a:p>
        </p:txBody>
      </p:sp>
    </p:spTree>
    <p:extLst>
      <p:ext uri="{BB962C8B-B14F-4D97-AF65-F5344CB8AC3E}">
        <p14:creationId xmlns:p14="http://schemas.microsoft.com/office/powerpoint/2010/main" val="235872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108" y="4406907"/>
            <a:ext cx="917979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8" y="2906720"/>
            <a:ext cx="9179799" cy="1500187"/>
          </a:xfrm>
          <a:prstGeom prst="rect">
            <a:avLst/>
          </a:prstGeom>
        </p:spPr>
        <p:txBody>
          <a:bodyPr lIns="91414" tIns="45706" rIns="91414" bIns="45706" anchor="b"/>
          <a:lstStyle>
            <a:lvl1pPr marL="0" indent="0">
              <a:buNone/>
              <a:defRPr sz="2000">
                <a:solidFill>
                  <a:schemeClr val="tx1">
                    <a:tint val="75000"/>
                  </a:schemeClr>
                </a:solidFill>
              </a:defRPr>
            </a:lvl1pPr>
            <a:lvl2pPr marL="457068" indent="0">
              <a:buNone/>
              <a:defRPr sz="1800">
                <a:solidFill>
                  <a:schemeClr val="tx1">
                    <a:tint val="75000"/>
                  </a:schemeClr>
                </a:solidFill>
              </a:defRPr>
            </a:lvl2pPr>
            <a:lvl3pPr marL="914139" indent="0">
              <a:buNone/>
              <a:defRPr sz="1600">
                <a:solidFill>
                  <a:schemeClr val="tx1">
                    <a:tint val="75000"/>
                  </a:schemeClr>
                </a:solidFill>
              </a:defRPr>
            </a:lvl3pPr>
            <a:lvl4pPr marL="1371204" indent="0">
              <a:buNone/>
              <a:defRPr sz="1400">
                <a:solidFill>
                  <a:schemeClr val="tx1">
                    <a:tint val="75000"/>
                  </a:schemeClr>
                </a:solidFill>
              </a:defRPr>
            </a:lvl4pPr>
            <a:lvl5pPr marL="1828273" indent="0">
              <a:buNone/>
              <a:defRPr sz="1400">
                <a:solidFill>
                  <a:schemeClr val="tx1">
                    <a:tint val="75000"/>
                  </a:schemeClr>
                </a:solidFill>
              </a:defRPr>
            </a:lvl5pPr>
            <a:lvl6pPr marL="2285342" indent="0">
              <a:buNone/>
              <a:defRPr sz="1400">
                <a:solidFill>
                  <a:schemeClr val="tx1">
                    <a:tint val="75000"/>
                  </a:schemeClr>
                </a:solidFill>
              </a:defRPr>
            </a:lvl6pPr>
            <a:lvl7pPr marL="2742410" indent="0">
              <a:buNone/>
              <a:defRPr sz="1400">
                <a:solidFill>
                  <a:schemeClr val="tx1">
                    <a:tint val="75000"/>
                  </a:schemeClr>
                </a:solidFill>
              </a:defRPr>
            </a:lvl7pPr>
            <a:lvl8pPr marL="3199479" indent="0">
              <a:buNone/>
              <a:defRPr sz="1400">
                <a:solidFill>
                  <a:schemeClr val="tx1">
                    <a:tint val="75000"/>
                  </a:schemeClr>
                </a:solidFill>
              </a:defRPr>
            </a:lvl8pPr>
            <a:lvl9pPr marL="365654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0D2D7C52-5904-4EA5-8E14-5B4995819E92}" type="slidenum">
              <a:rPr lang="en-US"/>
              <a:pPr>
                <a:defRPr/>
              </a:pPr>
              <a:t>‹Nº›</a:t>
            </a:fld>
            <a:endParaRPr lang="en-US"/>
          </a:p>
        </p:txBody>
      </p:sp>
    </p:spTree>
    <p:extLst>
      <p:ext uri="{BB962C8B-B14F-4D97-AF65-F5344CB8AC3E}">
        <p14:creationId xmlns:p14="http://schemas.microsoft.com/office/powerpoint/2010/main" val="189735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988" y="1600206"/>
            <a:ext cx="4769897" cy="4525963"/>
          </a:xfrm>
          <a:prstGeom prst="rect">
            <a:avLst/>
          </a:prstGeom>
        </p:spPr>
        <p:txBody>
          <a:bodyPr lIns="91414" tIns="45706" rIns="91414" bIns="4570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0" y="1600206"/>
            <a:ext cx="4769897" cy="4525963"/>
          </a:xfrm>
          <a:prstGeom prst="rect">
            <a:avLst/>
          </a:prstGeom>
        </p:spPr>
        <p:txBody>
          <a:bodyPr lIns="91414" tIns="45706" rIns="91414" bIns="4570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6" name="Footer Placeholder 5"/>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7" name="Slide Number Placeholder 6"/>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6322A699-D154-4086-9CA1-3E9F3805386B}" type="slidenum">
              <a:rPr lang="en-US"/>
              <a:pPr>
                <a:defRPr/>
              </a:pPr>
              <a:t>‹Nº›</a:t>
            </a:fld>
            <a:endParaRPr lang="en-US"/>
          </a:p>
        </p:txBody>
      </p:sp>
    </p:spTree>
    <p:extLst>
      <p:ext uri="{BB962C8B-B14F-4D97-AF65-F5344CB8AC3E}">
        <p14:creationId xmlns:p14="http://schemas.microsoft.com/office/powerpoint/2010/main" val="49147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989" y="1535113"/>
            <a:ext cx="4771771" cy="639762"/>
          </a:xfrm>
          <a:prstGeom prst="rect">
            <a:avLst/>
          </a:prstGeom>
        </p:spPr>
        <p:txBody>
          <a:bodyPr lIns="91414" tIns="45706" rIns="91414" bIns="45706" anchor="b"/>
          <a:lstStyle>
            <a:lvl1pPr marL="0" indent="0">
              <a:buNone/>
              <a:defRPr sz="2400" b="1"/>
            </a:lvl1pPr>
            <a:lvl2pPr marL="457068" indent="0">
              <a:buNone/>
              <a:defRPr sz="2000" b="1"/>
            </a:lvl2pPr>
            <a:lvl3pPr marL="914139" indent="0">
              <a:buNone/>
              <a:defRPr sz="1800" b="1"/>
            </a:lvl3pPr>
            <a:lvl4pPr marL="1371204" indent="0">
              <a:buNone/>
              <a:defRPr sz="1600" b="1"/>
            </a:lvl4pPr>
            <a:lvl5pPr marL="1828273" indent="0">
              <a:buNone/>
              <a:defRPr sz="1600" b="1"/>
            </a:lvl5pPr>
            <a:lvl6pPr marL="2285342" indent="0">
              <a:buNone/>
              <a:defRPr sz="1600" b="1"/>
            </a:lvl6pPr>
            <a:lvl7pPr marL="2742410" indent="0">
              <a:buNone/>
              <a:defRPr sz="1600" b="1"/>
            </a:lvl7pPr>
            <a:lvl8pPr marL="3199479" indent="0">
              <a:buNone/>
              <a:defRPr sz="1600" b="1"/>
            </a:lvl8pPr>
            <a:lvl9pPr marL="3656547" indent="0">
              <a:buNone/>
              <a:defRPr sz="1600" b="1"/>
            </a:lvl9pPr>
          </a:lstStyle>
          <a:p>
            <a:pPr lvl="0"/>
            <a:r>
              <a:rPr lang="en-US"/>
              <a:t>Click to edit Master text styles</a:t>
            </a:r>
          </a:p>
        </p:txBody>
      </p:sp>
      <p:sp>
        <p:nvSpPr>
          <p:cNvPr id="4" name="Content Placeholder 3"/>
          <p:cNvSpPr>
            <a:spLocks noGrp="1"/>
          </p:cNvSpPr>
          <p:nvPr>
            <p:ph sz="half" idx="2"/>
          </p:nvPr>
        </p:nvSpPr>
        <p:spPr>
          <a:xfrm>
            <a:off x="539989" y="2174875"/>
            <a:ext cx="4771771" cy="3951288"/>
          </a:xfrm>
          <a:prstGeom prst="rect">
            <a:avLst/>
          </a:prstGeom>
        </p:spPr>
        <p:txBody>
          <a:bodyPr lIns="91414" tIns="45706" rIns="91414" bIns="4570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130" y="1535113"/>
            <a:ext cx="4773646" cy="639762"/>
          </a:xfrm>
          <a:prstGeom prst="rect">
            <a:avLst/>
          </a:prstGeom>
        </p:spPr>
        <p:txBody>
          <a:bodyPr lIns="91414" tIns="45706" rIns="91414" bIns="45706" anchor="b"/>
          <a:lstStyle>
            <a:lvl1pPr marL="0" indent="0">
              <a:buNone/>
              <a:defRPr sz="2400" b="1"/>
            </a:lvl1pPr>
            <a:lvl2pPr marL="457068" indent="0">
              <a:buNone/>
              <a:defRPr sz="2000" b="1"/>
            </a:lvl2pPr>
            <a:lvl3pPr marL="914139" indent="0">
              <a:buNone/>
              <a:defRPr sz="1800" b="1"/>
            </a:lvl3pPr>
            <a:lvl4pPr marL="1371204" indent="0">
              <a:buNone/>
              <a:defRPr sz="1600" b="1"/>
            </a:lvl4pPr>
            <a:lvl5pPr marL="1828273" indent="0">
              <a:buNone/>
              <a:defRPr sz="1600" b="1"/>
            </a:lvl5pPr>
            <a:lvl6pPr marL="2285342" indent="0">
              <a:buNone/>
              <a:defRPr sz="1600" b="1"/>
            </a:lvl6pPr>
            <a:lvl7pPr marL="2742410" indent="0">
              <a:buNone/>
              <a:defRPr sz="1600" b="1"/>
            </a:lvl7pPr>
            <a:lvl8pPr marL="3199479" indent="0">
              <a:buNone/>
              <a:defRPr sz="1600" b="1"/>
            </a:lvl8pPr>
            <a:lvl9pPr marL="36565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30" y="2174875"/>
            <a:ext cx="4773646" cy="3951288"/>
          </a:xfrm>
          <a:prstGeom prst="rect">
            <a:avLst/>
          </a:prstGeom>
        </p:spPr>
        <p:txBody>
          <a:bodyPr lIns="91414" tIns="45706" rIns="91414" bIns="4570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8" name="Footer Placeholder 7"/>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9" name="Slide Number Placeholder 8"/>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2ED5469C-789E-4A86-9437-C22180325662}" type="slidenum">
              <a:rPr lang="en-US"/>
              <a:pPr>
                <a:defRPr/>
              </a:pPr>
              <a:t>‹Nº›</a:t>
            </a:fld>
            <a:endParaRPr lang="en-US"/>
          </a:p>
        </p:txBody>
      </p:sp>
    </p:spTree>
    <p:extLst>
      <p:ext uri="{BB962C8B-B14F-4D97-AF65-F5344CB8AC3E}">
        <p14:creationId xmlns:p14="http://schemas.microsoft.com/office/powerpoint/2010/main" val="403343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4" name="Footer Placeholder 3"/>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5" name="Slide Number Placeholder 4"/>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71D32C43-AA3B-4C14-8454-343E91F9CFA2}" type="slidenum">
              <a:rPr lang="en-US"/>
              <a:pPr>
                <a:defRPr/>
              </a:pPr>
              <a:t>‹Nº›</a:t>
            </a:fld>
            <a:endParaRPr lang="en-US"/>
          </a:p>
        </p:txBody>
      </p:sp>
    </p:spTree>
    <p:extLst>
      <p:ext uri="{BB962C8B-B14F-4D97-AF65-F5344CB8AC3E}">
        <p14:creationId xmlns:p14="http://schemas.microsoft.com/office/powerpoint/2010/main" val="4101040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3" name="Footer Placeholder 2"/>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4" name="Slide Number Placeholder 3"/>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0EAAD403-11A0-431C-8093-7FF80B104A28}" type="slidenum">
              <a:rPr lang="en-US"/>
              <a:pPr>
                <a:defRPr/>
              </a:pPr>
              <a:t>‹Nº›</a:t>
            </a:fld>
            <a:endParaRPr lang="en-US"/>
          </a:p>
        </p:txBody>
      </p:sp>
    </p:spTree>
    <p:extLst>
      <p:ext uri="{BB962C8B-B14F-4D97-AF65-F5344CB8AC3E}">
        <p14:creationId xmlns:p14="http://schemas.microsoft.com/office/powerpoint/2010/main" val="185750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2" y="273051"/>
            <a:ext cx="355304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2407" y="273057"/>
            <a:ext cx="6037368" cy="5853113"/>
          </a:xfrm>
          <a:prstGeom prst="rect">
            <a:avLst/>
          </a:prstGeom>
        </p:spPr>
        <p:txBody>
          <a:bodyPr lIns="91414" tIns="45706" rIns="91414" bIns="4570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992" y="1435103"/>
            <a:ext cx="3553048" cy="4691063"/>
          </a:xfrm>
          <a:prstGeom prst="rect">
            <a:avLst/>
          </a:prstGeom>
        </p:spPr>
        <p:txBody>
          <a:bodyPr lIns="91414" tIns="45706" rIns="91414" bIns="45706"/>
          <a:lstStyle>
            <a:lvl1pPr marL="0" indent="0">
              <a:buNone/>
              <a:defRPr sz="1400"/>
            </a:lvl1pPr>
            <a:lvl2pPr marL="457068" indent="0">
              <a:buNone/>
              <a:defRPr sz="1200"/>
            </a:lvl2pPr>
            <a:lvl3pPr marL="914139" indent="0">
              <a:buNone/>
              <a:defRPr sz="1000"/>
            </a:lvl3pPr>
            <a:lvl4pPr marL="1371204" indent="0">
              <a:buNone/>
              <a:defRPr sz="900"/>
            </a:lvl4pPr>
            <a:lvl5pPr marL="1828273" indent="0">
              <a:buNone/>
              <a:defRPr sz="900"/>
            </a:lvl5pPr>
            <a:lvl6pPr marL="2285342" indent="0">
              <a:buNone/>
              <a:defRPr sz="900"/>
            </a:lvl6pPr>
            <a:lvl7pPr marL="2742410" indent="0">
              <a:buNone/>
              <a:defRPr sz="900"/>
            </a:lvl7pPr>
            <a:lvl8pPr marL="3199479" indent="0">
              <a:buNone/>
              <a:defRPr sz="900"/>
            </a:lvl8pPr>
            <a:lvl9pPr marL="3656547" indent="0">
              <a:buNone/>
              <a:defRPr sz="900"/>
            </a:lvl9pPr>
          </a:lstStyle>
          <a:p>
            <a:pPr lvl="0"/>
            <a:r>
              <a:rPr lang="en-US"/>
              <a:t>Click to edit Master text styles</a:t>
            </a:r>
          </a:p>
        </p:txBody>
      </p:sp>
      <p:sp>
        <p:nvSpPr>
          <p:cNvPr id="5" name="Date Placeholder 4"/>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6" name="Footer Placeholder 5"/>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7" name="Slide Number Placeholder 6"/>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AF42D5EE-3EEC-47B8-805B-B586596C22A7}" type="slidenum">
              <a:rPr lang="en-US"/>
              <a:pPr>
                <a:defRPr/>
              </a:pPr>
              <a:t>‹Nº›</a:t>
            </a:fld>
            <a:endParaRPr lang="en-US"/>
          </a:p>
        </p:txBody>
      </p:sp>
    </p:spTree>
    <p:extLst>
      <p:ext uri="{BB962C8B-B14F-4D97-AF65-F5344CB8AC3E}">
        <p14:creationId xmlns:p14="http://schemas.microsoft.com/office/powerpoint/2010/main" val="74964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EAF447C-B43D-4777-B453-622ECCBBF3ED}" type="slidenum">
              <a:rPr lang="en-US"/>
              <a:pPr>
                <a:defRPr/>
              </a:pPr>
              <a:t>‹Nº›</a:t>
            </a:fld>
            <a:endParaRPr lang="en-US"/>
          </a:p>
        </p:txBody>
      </p:sp>
    </p:spTree>
    <p:extLst>
      <p:ext uri="{BB962C8B-B14F-4D97-AF65-F5344CB8AC3E}">
        <p14:creationId xmlns:p14="http://schemas.microsoft.com/office/powerpoint/2010/main" val="3366336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6829" y="4800600"/>
            <a:ext cx="647985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6829" y="612775"/>
            <a:ext cx="6479858" cy="4114800"/>
          </a:xfrm>
          <a:prstGeom prst="rect">
            <a:avLst/>
          </a:prstGeom>
        </p:spPr>
        <p:txBody>
          <a:bodyPr lIns="91414" tIns="45706" rIns="91414" bIns="45706"/>
          <a:lstStyle>
            <a:lvl1pPr marL="0" indent="0">
              <a:buNone/>
              <a:defRPr sz="3200"/>
            </a:lvl1pPr>
            <a:lvl2pPr marL="457068" indent="0">
              <a:buNone/>
              <a:defRPr sz="2800"/>
            </a:lvl2pPr>
            <a:lvl3pPr marL="914139" indent="0">
              <a:buNone/>
              <a:defRPr sz="2400"/>
            </a:lvl3pPr>
            <a:lvl4pPr marL="1371204" indent="0">
              <a:buNone/>
              <a:defRPr sz="2000"/>
            </a:lvl4pPr>
            <a:lvl5pPr marL="1828273" indent="0">
              <a:buNone/>
              <a:defRPr sz="2000"/>
            </a:lvl5pPr>
            <a:lvl6pPr marL="2285342" indent="0">
              <a:buNone/>
              <a:defRPr sz="2000"/>
            </a:lvl6pPr>
            <a:lvl7pPr marL="2742410" indent="0">
              <a:buNone/>
              <a:defRPr sz="2000"/>
            </a:lvl7pPr>
            <a:lvl8pPr marL="3199479" indent="0">
              <a:buNone/>
              <a:defRPr sz="2000"/>
            </a:lvl8pPr>
            <a:lvl9pPr marL="3656547" indent="0">
              <a:buNone/>
              <a:defRPr sz="2000"/>
            </a:lvl9pPr>
          </a:lstStyle>
          <a:p>
            <a:pPr lvl="0"/>
            <a:endParaRPr lang="en-US" noProof="0"/>
          </a:p>
        </p:txBody>
      </p:sp>
      <p:sp>
        <p:nvSpPr>
          <p:cNvPr id="4" name="Text Placeholder 3"/>
          <p:cNvSpPr>
            <a:spLocks noGrp="1"/>
          </p:cNvSpPr>
          <p:nvPr>
            <p:ph type="body" sz="half" idx="2"/>
          </p:nvPr>
        </p:nvSpPr>
        <p:spPr>
          <a:xfrm>
            <a:off x="2116829" y="5367338"/>
            <a:ext cx="6479858" cy="804862"/>
          </a:xfrm>
          <a:prstGeom prst="rect">
            <a:avLst/>
          </a:prstGeom>
        </p:spPr>
        <p:txBody>
          <a:bodyPr lIns="91414" tIns="45706" rIns="91414" bIns="45706"/>
          <a:lstStyle>
            <a:lvl1pPr marL="0" indent="0">
              <a:buNone/>
              <a:defRPr sz="1400"/>
            </a:lvl1pPr>
            <a:lvl2pPr marL="457068" indent="0">
              <a:buNone/>
              <a:defRPr sz="1200"/>
            </a:lvl2pPr>
            <a:lvl3pPr marL="914139" indent="0">
              <a:buNone/>
              <a:defRPr sz="1000"/>
            </a:lvl3pPr>
            <a:lvl4pPr marL="1371204" indent="0">
              <a:buNone/>
              <a:defRPr sz="900"/>
            </a:lvl4pPr>
            <a:lvl5pPr marL="1828273" indent="0">
              <a:buNone/>
              <a:defRPr sz="900"/>
            </a:lvl5pPr>
            <a:lvl6pPr marL="2285342" indent="0">
              <a:buNone/>
              <a:defRPr sz="900"/>
            </a:lvl6pPr>
            <a:lvl7pPr marL="2742410" indent="0">
              <a:buNone/>
              <a:defRPr sz="900"/>
            </a:lvl7pPr>
            <a:lvl8pPr marL="3199479" indent="0">
              <a:buNone/>
              <a:defRPr sz="900"/>
            </a:lvl8pPr>
            <a:lvl9pPr marL="3656547" indent="0">
              <a:buNone/>
              <a:defRPr sz="900"/>
            </a:lvl9pPr>
          </a:lstStyle>
          <a:p>
            <a:pPr lvl="0"/>
            <a:r>
              <a:rPr lang="en-US"/>
              <a:t>Click to edit Master text styles</a:t>
            </a:r>
          </a:p>
        </p:txBody>
      </p:sp>
      <p:sp>
        <p:nvSpPr>
          <p:cNvPr id="5" name="Date Placeholder 4"/>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6" name="Footer Placeholder 5"/>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7" name="Slide Number Placeholder 6"/>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04D65505-4BF8-4F06-B0B5-F9AA974D88E4}" type="slidenum">
              <a:rPr lang="en-US"/>
              <a:pPr>
                <a:defRPr/>
              </a:pPr>
              <a:t>‹Nº›</a:t>
            </a:fld>
            <a:endParaRPr lang="en-US"/>
          </a:p>
        </p:txBody>
      </p:sp>
    </p:spTree>
    <p:extLst>
      <p:ext uri="{BB962C8B-B14F-4D97-AF65-F5344CB8AC3E}">
        <p14:creationId xmlns:p14="http://schemas.microsoft.com/office/powerpoint/2010/main" val="1402830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39988" y="1600206"/>
            <a:ext cx="9719787" cy="4525963"/>
          </a:xfrm>
          <a:prstGeom prst="rect">
            <a:avLst/>
          </a:prstGeom>
        </p:spPr>
        <p:txBody>
          <a:bodyPr vert="eaVert" lIns="91414" tIns="45706" rIns="91414"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74EF91AD-5767-473C-A1FC-71F9376C9E61}" type="slidenum">
              <a:rPr lang="en-US"/>
              <a:pPr>
                <a:defRPr/>
              </a:pPr>
              <a:t>‹Nº›</a:t>
            </a:fld>
            <a:endParaRPr lang="en-US"/>
          </a:p>
        </p:txBody>
      </p:sp>
    </p:spTree>
    <p:extLst>
      <p:ext uri="{BB962C8B-B14F-4D97-AF65-F5344CB8AC3E}">
        <p14:creationId xmlns:p14="http://schemas.microsoft.com/office/powerpoint/2010/main" val="376710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9830" y="274644"/>
            <a:ext cx="242994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989" y="274644"/>
            <a:ext cx="7109844" cy="5851525"/>
          </a:xfrm>
          <a:prstGeom prst="rect">
            <a:avLst/>
          </a:prstGeom>
        </p:spPr>
        <p:txBody>
          <a:bodyPr vert="eaVert" lIns="91414" tIns="45706" rIns="91414"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fld id="{B37BC4F6-8506-4173-802B-0D4BD4E258CD}" type="slidenum">
              <a:rPr lang="en-US"/>
              <a:pPr>
                <a:defRPr/>
              </a:pPr>
              <a:t>‹Nº›</a:t>
            </a:fld>
            <a:endParaRPr lang="en-US"/>
          </a:p>
        </p:txBody>
      </p:sp>
    </p:spTree>
    <p:extLst>
      <p:ext uri="{BB962C8B-B14F-4D97-AF65-F5344CB8AC3E}">
        <p14:creationId xmlns:p14="http://schemas.microsoft.com/office/powerpoint/2010/main" val="4107324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988" y="1600211"/>
            <a:ext cx="9179799" cy="936625"/>
          </a:xfrm>
          <a:prstGeom prst="rect">
            <a:avLst/>
          </a:prstGeom>
        </p:spPr>
        <p:txBody>
          <a:bodyPr lIns="91395" tIns="45697" rIns="91395" bIns="45697"/>
          <a:lstStyle>
            <a:lvl1pPr marL="0" marR="0" indent="0" algn="l" defTabSz="456973"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539989" y="2590800"/>
            <a:ext cx="7559834" cy="609600"/>
          </a:xfrm>
          <a:prstGeom prst="rect">
            <a:avLst/>
          </a:prstGeom>
        </p:spPr>
        <p:txBody>
          <a:bodyPr lIns="91395" tIns="45697" rIns="91395" bIns="45697"/>
          <a:lstStyle>
            <a:lvl1pPr marL="0" marR="0" indent="0" algn="l" defTabSz="456973"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6973" indent="0" algn="ctr">
              <a:buNone/>
              <a:defRPr>
                <a:solidFill>
                  <a:schemeClr val="tx1">
                    <a:tint val="75000"/>
                  </a:schemeClr>
                </a:solidFill>
              </a:defRPr>
            </a:lvl2pPr>
            <a:lvl3pPr marL="913950" indent="0" algn="ctr">
              <a:buNone/>
              <a:defRPr>
                <a:solidFill>
                  <a:schemeClr val="tx1">
                    <a:tint val="75000"/>
                  </a:schemeClr>
                </a:solidFill>
              </a:defRPr>
            </a:lvl3pPr>
            <a:lvl4pPr marL="1370920" indent="0" algn="ctr">
              <a:buNone/>
              <a:defRPr>
                <a:solidFill>
                  <a:schemeClr val="tx1">
                    <a:tint val="75000"/>
                  </a:schemeClr>
                </a:solidFill>
              </a:defRPr>
            </a:lvl4pPr>
            <a:lvl5pPr marL="1827893" indent="0" algn="ctr">
              <a:buNone/>
              <a:defRPr>
                <a:solidFill>
                  <a:schemeClr val="tx1">
                    <a:tint val="75000"/>
                  </a:schemeClr>
                </a:solidFill>
              </a:defRPr>
            </a:lvl5pPr>
            <a:lvl6pPr marL="2284868" indent="0" algn="ctr">
              <a:buNone/>
              <a:defRPr>
                <a:solidFill>
                  <a:schemeClr val="tx1">
                    <a:tint val="75000"/>
                  </a:schemeClr>
                </a:solidFill>
              </a:defRPr>
            </a:lvl6pPr>
            <a:lvl7pPr marL="2741842" indent="0" algn="ctr">
              <a:buNone/>
              <a:defRPr>
                <a:solidFill>
                  <a:schemeClr val="tx1">
                    <a:tint val="75000"/>
                  </a:schemeClr>
                </a:solidFill>
              </a:defRPr>
            </a:lvl7pPr>
            <a:lvl8pPr marL="3198816" indent="0" algn="ctr">
              <a:buNone/>
              <a:defRPr>
                <a:solidFill>
                  <a:schemeClr val="tx1">
                    <a:tint val="75000"/>
                  </a:schemeClr>
                </a:solidFill>
              </a:defRPr>
            </a:lvl8pPr>
            <a:lvl9pPr marL="3655789"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fld id="{BAC3F88D-29DC-4D4A-BEA4-EBBA9A0A521B}" type="slidenum">
              <a:rPr lang="en-US"/>
              <a:pPr/>
              <a:t>‹Nº›</a:t>
            </a:fld>
            <a:endParaRPr lang="en-US"/>
          </a:p>
        </p:txBody>
      </p:sp>
    </p:spTree>
    <p:extLst>
      <p:ext uri="{BB962C8B-B14F-4D97-AF65-F5344CB8AC3E}">
        <p14:creationId xmlns:p14="http://schemas.microsoft.com/office/powerpoint/2010/main" val="3171797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88" y="274638"/>
            <a:ext cx="9719787" cy="1143000"/>
          </a:xfrm>
          <a:prstGeom prst="rect">
            <a:avLst/>
          </a:prstGeom>
        </p:spPr>
        <p:txBody>
          <a:bodyPr lIns="91395" tIns="45697" rIns="91395" bIns="45697"/>
          <a:lstStyle/>
          <a:p>
            <a:r>
              <a:rPr lang="en-US"/>
              <a:t>Click to edit Master title style</a:t>
            </a:r>
          </a:p>
        </p:txBody>
      </p:sp>
      <p:sp>
        <p:nvSpPr>
          <p:cNvPr id="3" name="Content Placeholder 2"/>
          <p:cNvSpPr>
            <a:spLocks noGrp="1"/>
          </p:cNvSpPr>
          <p:nvPr>
            <p:ph idx="1"/>
          </p:nvPr>
        </p:nvSpPr>
        <p:spPr>
          <a:xfrm>
            <a:off x="539988" y="1600207"/>
            <a:ext cx="9719787"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fld id="{3F493030-B45E-41D0-AE5E-B7C51B02DE6B}" type="slidenum">
              <a:rPr lang="en-US"/>
              <a:pPr/>
              <a:t>‹Nº›</a:t>
            </a:fld>
            <a:endParaRPr lang="en-US"/>
          </a:p>
        </p:txBody>
      </p:sp>
    </p:spTree>
    <p:extLst>
      <p:ext uri="{BB962C8B-B14F-4D97-AF65-F5344CB8AC3E}">
        <p14:creationId xmlns:p14="http://schemas.microsoft.com/office/powerpoint/2010/main" val="48654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109" y="4406913"/>
            <a:ext cx="9179799" cy="1362075"/>
          </a:xfrm>
          <a:prstGeom prst="rect">
            <a:avLst/>
          </a:prstGeom>
        </p:spPr>
        <p:txBody>
          <a:bodyPr lIns="91395" tIns="45697" rIns="91395" bIns="45697"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9" y="2906722"/>
            <a:ext cx="9179799" cy="1500187"/>
          </a:xfrm>
          <a:prstGeom prst="rect">
            <a:avLst/>
          </a:prstGeom>
        </p:spPr>
        <p:txBody>
          <a:bodyPr lIns="91395" tIns="45697" rIns="91395" bIns="45697" anchor="b"/>
          <a:lstStyle>
            <a:lvl1pPr marL="0" indent="0">
              <a:buNone/>
              <a:defRPr sz="2000">
                <a:solidFill>
                  <a:schemeClr val="tx1">
                    <a:tint val="75000"/>
                  </a:schemeClr>
                </a:solidFill>
              </a:defRPr>
            </a:lvl1pPr>
            <a:lvl2pPr marL="456973" indent="0">
              <a:buNone/>
              <a:defRPr sz="1800">
                <a:solidFill>
                  <a:schemeClr val="tx1">
                    <a:tint val="75000"/>
                  </a:schemeClr>
                </a:solidFill>
              </a:defRPr>
            </a:lvl2pPr>
            <a:lvl3pPr marL="913950" indent="0">
              <a:buNone/>
              <a:defRPr sz="1600">
                <a:solidFill>
                  <a:schemeClr val="tx1">
                    <a:tint val="75000"/>
                  </a:schemeClr>
                </a:solidFill>
              </a:defRPr>
            </a:lvl3pPr>
            <a:lvl4pPr marL="1370920" indent="0">
              <a:buNone/>
              <a:defRPr sz="1400">
                <a:solidFill>
                  <a:schemeClr val="tx1">
                    <a:tint val="75000"/>
                  </a:schemeClr>
                </a:solidFill>
              </a:defRPr>
            </a:lvl4pPr>
            <a:lvl5pPr marL="1827893" indent="0">
              <a:buNone/>
              <a:defRPr sz="1400">
                <a:solidFill>
                  <a:schemeClr val="tx1">
                    <a:tint val="75000"/>
                  </a:schemeClr>
                </a:solidFill>
              </a:defRPr>
            </a:lvl5pPr>
            <a:lvl6pPr marL="2284868" indent="0">
              <a:buNone/>
              <a:defRPr sz="1400">
                <a:solidFill>
                  <a:schemeClr val="tx1">
                    <a:tint val="75000"/>
                  </a:schemeClr>
                </a:solidFill>
              </a:defRPr>
            </a:lvl6pPr>
            <a:lvl7pPr marL="2741842" indent="0">
              <a:buNone/>
              <a:defRPr sz="1400">
                <a:solidFill>
                  <a:schemeClr val="tx1">
                    <a:tint val="75000"/>
                  </a:schemeClr>
                </a:solidFill>
              </a:defRPr>
            </a:lvl7pPr>
            <a:lvl8pPr marL="3198816" indent="0">
              <a:buNone/>
              <a:defRPr sz="1400">
                <a:solidFill>
                  <a:schemeClr val="tx1">
                    <a:tint val="75000"/>
                  </a:schemeClr>
                </a:solidFill>
              </a:defRPr>
            </a:lvl8pPr>
            <a:lvl9pPr marL="365578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n-US"/>
          </a:p>
        </p:txBody>
      </p:sp>
      <p:sp>
        <p:nvSpPr>
          <p:cNvPr id="5" name="Footer Placeholder 4"/>
          <p:cNvSpPr>
            <a:spLocks noGrp="1"/>
          </p:cNvSpPr>
          <p:nvPr>
            <p:ph type="ftr" sz="quarter" idx="11"/>
          </p:nvPr>
        </p:nvSpPr>
        <p:spPr>
          <a:xfrm>
            <a:off x="3689350" y="6356352"/>
            <a:ext cx="3421064"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s-CL"/>
          </a:p>
        </p:txBody>
      </p:sp>
      <p:sp>
        <p:nvSpPr>
          <p:cNvPr id="6" name="Slide Number Placeholder 5"/>
          <p:cNvSpPr>
            <a:spLocks noGrp="1"/>
          </p:cNvSpPr>
          <p:nvPr>
            <p:ph type="sldNum" sz="quarter" idx="12"/>
          </p:nvPr>
        </p:nvSpPr>
        <p:spPr>
          <a:xfrm>
            <a:off x="7739064"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fld id="{8DE8C5B2-DAE8-4B0C-97A4-340E851D58A9}" type="slidenum">
              <a:rPr lang="en-US"/>
              <a:pPr/>
              <a:t>‹Nº›</a:t>
            </a:fld>
            <a:endParaRPr lang="en-US"/>
          </a:p>
        </p:txBody>
      </p:sp>
    </p:spTree>
    <p:extLst>
      <p:ext uri="{BB962C8B-B14F-4D97-AF65-F5344CB8AC3E}">
        <p14:creationId xmlns:p14="http://schemas.microsoft.com/office/powerpoint/2010/main" val="3193008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88" y="274638"/>
            <a:ext cx="9719787" cy="1143000"/>
          </a:xfrm>
          <a:prstGeom prst="rect">
            <a:avLst/>
          </a:prstGeom>
        </p:spPr>
        <p:txBody>
          <a:bodyPr lIns="91395" tIns="45697" rIns="91395" bIns="45697"/>
          <a:lstStyle/>
          <a:p>
            <a:r>
              <a:rPr lang="en-US"/>
              <a:t>Click to edit Master title style</a:t>
            </a:r>
          </a:p>
        </p:txBody>
      </p:sp>
      <p:sp>
        <p:nvSpPr>
          <p:cNvPr id="3" name="Content Placeholder 2"/>
          <p:cNvSpPr>
            <a:spLocks noGrp="1"/>
          </p:cNvSpPr>
          <p:nvPr>
            <p:ph sz="half" idx="1"/>
          </p:nvPr>
        </p:nvSpPr>
        <p:spPr>
          <a:xfrm>
            <a:off x="539991" y="1600207"/>
            <a:ext cx="4769897" cy="4525963"/>
          </a:xfrm>
          <a:prstGeom prst="rect">
            <a:avLst/>
          </a:prstGeom>
        </p:spPr>
        <p:txBody>
          <a:bodyPr lIns="91395" tIns="45697" rIns="91395"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2" y="1600207"/>
            <a:ext cx="4769897" cy="4525963"/>
          </a:xfrm>
          <a:prstGeom prst="rect">
            <a:avLst/>
          </a:prstGeom>
        </p:spPr>
        <p:txBody>
          <a:bodyPr lIns="91395" tIns="45697" rIns="91395"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n-US"/>
          </a:p>
        </p:txBody>
      </p:sp>
      <p:sp>
        <p:nvSpPr>
          <p:cNvPr id="6" name="Footer Placeholder 5"/>
          <p:cNvSpPr>
            <a:spLocks noGrp="1"/>
          </p:cNvSpPr>
          <p:nvPr>
            <p:ph type="ftr" sz="quarter" idx="11"/>
          </p:nvPr>
        </p:nvSpPr>
        <p:spPr>
          <a:xfrm>
            <a:off x="3689350" y="6356352"/>
            <a:ext cx="3421064"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endParaRPr lang="es-CL"/>
          </a:p>
        </p:txBody>
      </p:sp>
      <p:sp>
        <p:nvSpPr>
          <p:cNvPr id="7" name="Slide Number Placeholder 6"/>
          <p:cNvSpPr>
            <a:spLocks noGrp="1"/>
          </p:cNvSpPr>
          <p:nvPr>
            <p:ph type="sldNum" sz="quarter" idx="12"/>
          </p:nvPr>
        </p:nvSpPr>
        <p:spPr>
          <a:xfrm>
            <a:off x="7739064"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FFFFFF"/>
                </a:solidFill>
                <a:latin typeface="Calibri" charset="0"/>
              </a:defRPr>
            </a:lvl1pPr>
          </a:lstStyle>
          <a:p>
            <a:fld id="{F0217543-E7C5-4188-BC9A-660D199855B2}" type="slidenum">
              <a:rPr lang="en-US"/>
              <a:pPr/>
              <a:t>‹Nº›</a:t>
            </a:fld>
            <a:endParaRPr lang="en-US"/>
          </a:p>
        </p:txBody>
      </p:sp>
    </p:spTree>
    <p:extLst>
      <p:ext uri="{BB962C8B-B14F-4D97-AF65-F5344CB8AC3E}">
        <p14:creationId xmlns:p14="http://schemas.microsoft.com/office/powerpoint/2010/main" val="274590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39988" y="274639"/>
            <a:ext cx="9719787"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3" name="Rectangle 4"/>
          <p:cNvSpPr>
            <a:spLocks noGrp="1" noChangeArrowheads="1"/>
          </p:cNvSpPr>
          <p:nvPr>
            <p:ph type="dt" sz="half" idx="10"/>
          </p:nvPr>
        </p:nvSpPr>
        <p:spPr>
          <a:xfrm>
            <a:off x="539988" y="6245225"/>
            <a:ext cx="2519945" cy="476250"/>
          </a:xfrm>
          <a:prstGeom prst="rect">
            <a:avLst/>
          </a:prstGeom>
          <a:ln/>
        </p:spPr>
        <p:txBody>
          <a:bodyPr/>
          <a:lstStyle>
            <a:lvl1pPr>
              <a:defRPr/>
            </a:lvl1pPr>
          </a:lstStyle>
          <a:p>
            <a:pPr>
              <a:defRPr/>
            </a:pPr>
            <a:endParaRPr lang="es-ES"/>
          </a:p>
        </p:txBody>
      </p:sp>
      <p:sp>
        <p:nvSpPr>
          <p:cNvPr id="4" name="Rectangle 5"/>
          <p:cNvSpPr>
            <a:spLocks noGrp="1" noChangeArrowheads="1"/>
          </p:cNvSpPr>
          <p:nvPr>
            <p:ph type="ftr" sz="quarter" idx="11"/>
          </p:nvPr>
        </p:nvSpPr>
        <p:spPr>
          <a:xfrm>
            <a:off x="3689919" y="6245225"/>
            <a:ext cx="3419925" cy="476250"/>
          </a:xfrm>
          <a:prstGeom prst="rect">
            <a:avLst/>
          </a:prstGeom>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xfrm>
            <a:off x="8186070" y="63500"/>
            <a:ext cx="2519945" cy="476250"/>
          </a:xfrm>
          <a:prstGeom prst="rect">
            <a:avLst/>
          </a:prstGeom>
          <a:ln/>
        </p:spPr>
        <p:txBody>
          <a:bodyPr/>
          <a:lstStyle>
            <a:lvl1pPr>
              <a:defRPr/>
            </a:lvl1pPr>
          </a:lstStyle>
          <a:p>
            <a:pPr>
              <a:defRPr/>
            </a:pPr>
            <a:fld id="{402946E1-C27E-4302-84D5-3CCC22DA21A8}"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130438"/>
            <a:ext cx="9179799" cy="1470025"/>
          </a:xfrm>
        </p:spPr>
        <p:txBody>
          <a:bodyPr/>
          <a:lstStyle/>
          <a:p>
            <a:r>
              <a:rPr lang="en-US"/>
              <a:t>Click to edit Master title style</a:t>
            </a:r>
          </a:p>
        </p:txBody>
      </p:sp>
      <p:sp>
        <p:nvSpPr>
          <p:cNvPr id="3" name="Subtitle 2"/>
          <p:cNvSpPr>
            <a:spLocks noGrp="1"/>
          </p:cNvSpPr>
          <p:nvPr>
            <p:ph type="subTitle" idx="1"/>
          </p:nvPr>
        </p:nvSpPr>
        <p:spPr>
          <a:xfrm>
            <a:off x="1619965" y="3886200"/>
            <a:ext cx="7559834" cy="1752600"/>
          </a:xfrm>
        </p:spPr>
        <p:txBody>
          <a:bodyPr/>
          <a:lstStyle>
            <a:lvl1pPr marL="0" indent="0" algn="ctr">
              <a:buNone/>
              <a:defRPr>
                <a:solidFill>
                  <a:schemeClr val="tx1">
                    <a:tint val="75000"/>
                  </a:schemeClr>
                </a:solidFill>
              </a:defRPr>
            </a:lvl1pPr>
            <a:lvl2pPr marL="456973" indent="0" algn="ctr">
              <a:buNone/>
              <a:defRPr>
                <a:solidFill>
                  <a:schemeClr val="tx1">
                    <a:tint val="75000"/>
                  </a:schemeClr>
                </a:solidFill>
              </a:defRPr>
            </a:lvl2pPr>
            <a:lvl3pPr marL="913950" indent="0" algn="ctr">
              <a:buNone/>
              <a:defRPr>
                <a:solidFill>
                  <a:schemeClr val="tx1">
                    <a:tint val="75000"/>
                  </a:schemeClr>
                </a:solidFill>
              </a:defRPr>
            </a:lvl3pPr>
            <a:lvl4pPr marL="1370920" indent="0" algn="ctr">
              <a:buNone/>
              <a:defRPr>
                <a:solidFill>
                  <a:schemeClr val="tx1">
                    <a:tint val="75000"/>
                  </a:schemeClr>
                </a:solidFill>
              </a:defRPr>
            </a:lvl4pPr>
            <a:lvl5pPr marL="1827893" indent="0" algn="ctr">
              <a:buNone/>
              <a:defRPr>
                <a:solidFill>
                  <a:schemeClr val="tx1">
                    <a:tint val="75000"/>
                  </a:schemeClr>
                </a:solidFill>
              </a:defRPr>
            </a:lvl5pPr>
            <a:lvl6pPr marL="2284868" indent="0" algn="ctr">
              <a:buNone/>
              <a:defRPr>
                <a:solidFill>
                  <a:schemeClr val="tx1">
                    <a:tint val="75000"/>
                  </a:schemeClr>
                </a:solidFill>
              </a:defRPr>
            </a:lvl6pPr>
            <a:lvl7pPr marL="2741842" indent="0" algn="ctr">
              <a:buNone/>
              <a:defRPr>
                <a:solidFill>
                  <a:schemeClr val="tx1">
                    <a:tint val="75000"/>
                  </a:schemeClr>
                </a:solidFill>
              </a:defRPr>
            </a:lvl7pPr>
            <a:lvl8pPr marL="3198816" indent="0" algn="ctr">
              <a:buNone/>
              <a:defRPr>
                <a:solidFill>
                  <a:schemeClr val="tx1">
                    <a:tint val="75000"/>
                  </a:schemeClr>
                </a:solidFill>
              </a:defRPr>
            </a:lvl8pPr>
            <a:lvl9pPr marL="36557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000000"/>
                </a:solidFill>
                <a:latin typeface="Calibri" charset="0"/>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B802FEC7-CF6B-4301-83C6-F08A5CBDC8F8}" type="slidenum">
              <a:rPr lang="en-US"/>
              <a:pPr>
                <a:defRPr/>
              </a:pPr>
              <a:t>‹Nº›</a:t>
            </a:fld>
            <a:endParaRPr lang="en-US"/>
          </a:p>
        </p:txBody>
      </p:sp>
    </p:spTree>
    <p:extLst>
      <p:ext uri="{BB962C8B-B14F-4D97-AF65-F5344CB8AC3E}">
        <p14:creationId xmlns:p14="http://schemas.microsoft.com/office/powerpoint/2010/main" val="1989456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E2C9056-5E62-4409-B718-E61B744605E9}" type="slidenum">
              <a:rPr lang="en-US"/>
              <a:pPr>
                <a:defRPr/>
              </a:pPr>
              <a:t>‹Nº›</a:t>
            </a:fld>
            <a:endParaRPr lang="en-US"/>
          </a:p>
        </p:txBody>
      </p:sp>
    </p:spTree>
    <p:extLst>
      <p:ext uri="{BB962C8B-B14F-4D97-AF65-F5344CB8AC3E}">
        <p14:creationId xmlns:p14="http://schemas.microsoft.com/office/powerpoint/2010/main" val="89879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108" y="4406907"/>
            <a:ext cx="9179799"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8" y="2906720"/>
            <a:ext cx="9179799" cy="1500187"/>
          </a:xfrm>
        </p:spPr>
        <p:txBody>
          <a:bodyPr anchor="b"/>
          <a:lstStyle>
            <a:lvl1pPr marL="0" indent="0">
              <a:buNone/>
              <a:defRPr sz="2000">
                <a:solidFill>
                  <a:schemeClr val="tx1">
                    <a:tint val="75000"/>
                  </a:schemeClr>
                </a:solidFill>
              </a:defRPr>
            </a:lvl1pPr>
            <a:lvl2pPr marL="457068" indent="0">
              <a:buNone/>
              <a:defRPr sz="1800">
                <a:solidFill>
                  <a:schemeClr val="tx1">
                    <a:tint val="75000"/>
                  </a:schemeClr>
                </a:solidFill>
              </a:defRPr>
            </a:lvl2pPr>
            <a:lvl3pPr marL="914139" indent="0">
              <a:buNone/>
              <a:defRPr sz="1600">
                <a:solidFill>
                  <a:schemeClr val="tx1">
                    <a:tint val="75000"/>
                  </a:schemeClr>
                </a:solidFill>
              </a:defRPr>
            </a:lvl3pPr>
            <a:lvl4pPr marL="1371204" indent="0">
              <a:buNone/>
              <a:defRPr sz="1400">
                <a:solidFill>
                  <a:schemeClr val="tx1">
                    <a:tint val="75000"/>
                  </a:schemeClr>
                </a:solidFill>
              </a:defRPr>
            </a:lvl4pPr>
            <a:lvl5pPr marL="1828273" indent="0">
              <a:buNone/>
              <a:defRPr sz="1400">
                <a:solidFill>
                  <a:schemeClr val="tx1">
                    <a:tint val="75000"/>
                  </a:schemeClr>
                </a:solidFill>
              </a:defRPr>
            </a:lvl5pPr>
            <a:lvl6pPr marL="2285342" indent="0">
              <a:buNone/>
              <a:defRPr sz="1400">
                <a:solidFill>
                  <a:schemeClr val="tx1">
                    <a:tint val="75000"/>
                  </a:schemeClr>
                </a:solidFill>
              </a:defRPr>
            </a:lvl6pPr>
            <a:lvl7pPr marL="2742410" indent="0">
              <a:buNone/>
              <a:defRPr sz="1400">
                <a:solidFill>
                  <a:schemeClr val="tx1">
                    <a:tint val="75000"/>
                  </a:schemeClr>
                </a:solidFill>
              </a:defRPr>
            </a:lvl7pPr>
            <a:lvl8pPr marL="3199479" indent="0">
              <a:buNone/>
              <a:defRPr sz="1400">
                <a:solidFill>
                  <a:schemeClr val="tx1">
                    <a:tint val="75000"/>
                  </a:schemeClr>
                </a:solidFill>
              </a:defRPr>
            </a:lvl8pPr>
            <a:lvl9pPr marL="365654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77931E8F-F482-42FF-B96B-661977B9A270}" type="slidenum">
              <a:rPr lang="en-US"/>
              <a:pPr>
                <a:defRPr/>
              </a:pPr>
              <a:t>‹Nº›</a:t>
            </a:fld>
            <a:endParaRPr lang="en-US"/>
          </a:p>
        </p:txBody>
      </p:sp>
    </p:spTree>
    <p:extLst>
      <p:ext uri="{BB962C8B-B14F-4D97-AF65-F5344CB8AC3E}">
        <p14:creationId xmlns:p14="http://schemas.microsoft.com/office/powerpoint/2010/main" val="2327433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109" y="4406913"/>
            <a:ext cx="9179799"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9" y="2906722"/>
            <a:ext cx="9179799" cy="1500187"/>
          </a:xfrm>
        </p:spPr>
        <p:txBody>
          <a:bodyPr anchor="b"/>
          <a:lstStyle>
            <a:lvl1pPr marL="0" indent="0">
              <a:buNone/>
              <a:defRPr sz="2000">
                <a:solidFill>
                  <a:schemeClr val="tx1">
                    <a:tint val="75000"/>
                  </a:schemeClr>
                </a:solidFill>
              </a:defRPr>
            </a:lvl1pPr>
            <a:lvl2pPr marL="456973" indent="0">
              <a:buNone/>
              <a:defRPr sz="1800">
                <a:solidFill>
                  <a:schemeClr val="tx1">
                    <a:tint val="75000"/>
                  </a:schemeClr>
                </a:solidFill>
              </a:defRPr>
            </a:lvl2pPr>
            <a:lvl3pPr marL="913950" indent="0">
              <a:buNone/>
              <a:defRPr sz="1600">
                <a:solidFill>
                  <a:schemeClr val="tx1">
                    <a:tint val="75000"/>
                  </a:schemeClr>
                </a:solidFill>
              </a:defRPr>
            </a:lvl3pPr>
            <a:lvl4pPr marL="1370920" indent="0">
              <a:buNone/>
              <a:defRPr sz="1400">
                <a:solidFill>
                  <a:schemeClr val="tx1">
                    <a:tint val="75000"/>
                  </a:schemeClr>
                </a:solidFill>
              </a:defRPr>
            </a:lvl4pPr>
            <a:lvl5pPr marL="1827893" indent="0">
              <a:buNone/>
              <a:defRPr sz="1400">
                <a:solidFill>
                  <a:schemeClr val="tx1">
                    <a:tint val="75000"/>
                  </a:schemeClr>
                </a:solidFill>
              </a:defRPr>
            </a:lvl5pPr>
            <a:lvl6pPr marL="2284868" indent="0">
              <a:buNone/>
              <a:defRPr sz="1400">
                <a:solidFill>
                  <a:schemeClr val="tx1">
                    <a:tint val="75000"/>
                  </a:schemeClr>
                </a:solidFill>
              </a:defRPr>
            </a:lvl6pPr>
            <a:lvl7pPr marL="2741842" indent="0">
              <a:buNone/>
              <a:defRPr sz="1400">
                <a:solidFill>
                  <a:schemeClr val="tx1">
                    <a:tint val="75000"/>
                  </a:schemeClr>
                </a:solidFill>
              </a:defRPr>
            </a:lvl7pPr>
            <a:lvl8pPr marL="3198816" indent="0">
              <a:buNone/>
              <a:defRPr sz="1400">
                <a:solidFill>
                  <a:schemeClr val="tx1">
                    <a:tint val="75000"/>
                  </a:schemeClr>
                </a:solidFill>
              </a:defRPr>
            </a:lvl8pPr>
            <a:lvl9pPr marL="365578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000000"/>
                </a:solidFill>
                <a:latin typeface="Calibri" charset="0"/>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592077DA-597B-4205-9853-A58ACDADB702}" type="slidenum">
              <a:rPr lang="en-US"/>
              <a:pPr>
                <a:defRPr/>
              </a:pPr>
              <a:t>‹Nº›</a:t>
            </a:fld>
            <a:endParaRPr lang="en-US"/>
          </a:p>
        </p:txBody>
      </p:sp>
    </p:spTree>
    <p:extLst>
      <p:ext uri="{BB962C8B-B14F-4D97-AF65-F5344CB8AC3E}">
        <p14:creationId xmlns:p14="http://schemas.microsoft.com/office/powerpoint/2010/main" val="4026209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991" y="1600207"/>
            <a:ext cx="47698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2" y="1600207"/>
            <a:ext cx="47698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000000"/>
                </a:solidFill>
                <a:latin typeface="Calibri" charset="0"/>
              </a:defRPr>
            </a:lvl1pPr>
          </a:lstStyle>
          <a:p>
            <a:endParaRPr lang="en-US"/>
          </a:p>
        </p:txBody>
      </p:sp>
      <p:sp>
        <p:nvSpPr>
          <p:cNvPr id="6" name="Footer Placeholder 5"/>
          <p:cNvSpPr>
            <a:spLocks noGrp="1"/>
          </p:cNvSpPr>
          <p:nvPr>
            <p:ph type="ftr" sz="quarter" idx="11"/>
          </p:nvPr>
        </p:nvSpPr>
        <p:spPr/>
        <p:txBody>
          <a:bodyPr/>
          <a:lstStyle>
            <a:lvl1pPr>
              <a:defRPr/>
            </a:lvl1pPr>
          </a:lstStyle>
          <a:p>
            <a:pPr>
              <a:defRPr/>
            </a:pPr>
            <a:endParaRPr lang="es-CL"/>
          </a:p>
        </p:txBody>
      </p:sp>
      <p:sp>
        <p:nvSpPr>
          <p:cNvPr id="7" name="Slide Number Placeholder 6"/>
          <p:cNvSpPr>
            <a:spLocks noGrp="1"/>
          </p:cNvSpPr>
          <p:nvPr>
            <p:ph type="sldNum" sz="quarter" idx="12"/>
          </p:nvPr>
        </p:nvSpPr>
        <p:spPr/>
        <p:txBody>
          <a:bodyPr/>
          <a:lstStyle>
            <a:lvl1pPr>
              <a:defRPr/>
            </a:lvl1pPr>
          </a:lstStyle>
          <a:p>
            <a:pPr>
              <a:defRPr/>
            </a:pPr>
            <a:fld id="{6D6540C4-A47D-4B30-915D-E8C9000D6873}" type="slidenum">
              <a:rPr lang="en-US"/>
              <a:pPr>
                <a:defRPr/>
              </a:pPr>
              <a:t>‹Nº›</a:t>
            </a:fld>
            <a:endParaRPr lang="en-US"/>
          </a:p>
        </p:txBody>
      </p:sp>
    </p:spTree>
    <p:extLst>
      <p:ext uri="{BB962C8B-B14F-4D97-AF65-F5344CB8AC3E}">
        <p14:creationId xmlns:p14="http://schemas.microsoft.com/office/powerpoint/2010/main" val="3288788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990" y="1535113"/>
            <a:ext cx="4771771" cy="639762"/>
          </a:xfrm>
        </p:spPr>
        <p:txBody>
          <a:bodyPr>
            <a:normAutofit/>
          </a:bodyPr>
          <a:lstStyle>
            <a:lvl1pPr marL="0" indent="0">
              <a:buNone/>
              <a:defRPr sz="2000" b="1"/>
            </a:lvl1pPr>
            <a:lvl2pPr marL="456973" indent="0">
              <a:buNone/>
              <a:defRPr sz="2000" b="1"/>
            </a:lvl2pPr>
            <a:lvl3pPr marL="913950" indent="0">
              <a:buNone/>
              <a:defRPr sz="1800" b="1"/>
            </a:lvl3pPr>
            <a:lvl4pPr marL="1370920" indent="0">
              <a:buNone/>
              <a:defRPr sz="1600" b="1"/>
            </a:lvl4pPr>
            <a:lvl5pPr marL="1827893" indent="0">
              <a:buNone/>
              <a:defRPr sz="1600" b="1"/>
            </a:lvl5pPr>
            <a:lvl6pPr marL="2284868" indent="0">
              <a:buNone/>
              <a:defRPr sz="1600" b="1"/>
            </a:lvl6pPr>
            <a:lvl7pPr marL="2741842" indent="0">
              <a:buNone/>
              <a:defRPr sz="1600" b="1"/>
            </a:lvl7pPr>
            <a:lvl8pPr marL="3198816" indent="0">
              <a:buNone/>
              <a:defRPr sz="1600" b="1"/>
            </a:lvl8pPr>
            <a:lvl9pPr marL="365578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9990" y="2174875"/>
            <a:ext cx="4771771"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86130" y="1535113"/>
            <a:ext cx="4773646" cy="639762"/>
          </a:xfrm>
        </p:spPr>
        <p:txBody>
          <a:bodyPr>
            <a:normAutofit/>
          </a:bodyPr>
          <a:lstStyle>
            <a:lvl1pPr marL="0" indent="0">
              <a:buNone/>
              <a:defRPr sz="2000" b="1"/>
            </a:lvl1pPr>
            <a:lvl2pPr marL="456973" indent="0">
              <a:buNone/>
              <a:defRPr sz="2000" b="1"/>
            </a:lvl2pPr>
            <a:lvl3pPr marL="913950" indent="0">
              <a:buNone/>
              <a:defRPr sz="1800" b="1"/>
            </a:lvl3pPr>
            <a:lvl4pPr marL="1370920" indent="0">
              <a:buNone/>
              <a:defRPr sz="1600" b="1"/>
            </a:lvl4pPr>
            <a:lvl5pPr marL="1827893" indent="0">
              <a:buNone/>
              <a:defRPr sz="1600" b="1"/>
            </a:lvl5pPr>
            <a:lvl6pPr marL="2284868" indent="0">
              <a:buNone/>
              <a:defRPr sz="1600" b="1"/>
            </a:lvl6pPr>
            <a:lvl7pPr marL="2741842" indent="0">
              <a:buNone/>
              <a:defRPr sz="1600" b="1"/>
            </a:lvl7pPr>
            <a:lvl8pPr marL="3198816" indent="0">
              <a:buNone/>
              <a:defRPr sz="1600" b="1"/>
            </a:lvl8pPr>
            <a:lvl9pPr marL="365578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30" y="2174875"/>
            <a:ext cx="4773646"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9750" y="6356352"/>
            <a:ext cx="2520950" cy="365125"/>
          </a:xfrm>
          <a:prstGeom prst="rect">
            <a:avLst/>
          </a:prstGeom>
        </p:spPr>
        <p:txBody>
          <a:bodyPr vert="horz" wrap="square" lIns="91395" tIns="45697" rIns="91395" bIns="45697" numCol="1" anchor="t" anchorCtr="0" compatLnSpc="1">
            <a:prstTxWarp prst="textNoShape">
              <a:avLst/>
            </a:prstTxWarp>
          </a:bodyPr>
          <a:lstStyle>
            <a:lvl1pPr>
              <a:defRPr>
                <a:solidFill>
                  <a:srgbClr val="000000"/>
                </a:solidFill>
                <a:latin typeface="Calibri" charset="0"/>
              </a:defRPr>
            </a:lvl1pPr>
          </a:lstStyle>
          <a:p>
            <a:endParaRPr lang="en-US"/>
          </a:p>
        </p:txBody>
      </p:sp>
      <p:sp>
        <p:nvSpPr>
          <p:cNvPr id="8" name="Footer Placeholder 7"/>
          <p:cNvSpPr>
            <a:spLocks noGrp="1"/>
          </p:cNvSpPr>
          <p:nvPr>
            <p:ph type="ftr" sz="quarter" idx="11"/>
          </p:nvPr>
        </p:nvSpPr>
        <p:spPr/>
        <p:txBody>
          <a:bodyPr/>
          <a:lstStyle>
            <a:lvl1pPr>
              <a:defRPr/>
            </a:lvl1pPr>
          </a:lstStyle>
          <a:p>
            <a:pPr>
              <a:defRPr/>
            </a:pPr>
            <a:endParaRPr lang="es-CL"/>
          </a:p>
        </p:txBody>
      </p:sp>
      <p:sp>
        <p:nvSpPr>
          <p:cNvPr id="9" name="Slide Number Placeholder 8"/>
          <p:cNvSpPr>
            <a:spLocks noGrp="1"/>
          </p:cNvSpPr>
          <p:nvPr>
            <p:ph type="sldNum" sz="quarter" idx="12"/>
          </p:nvPr>
        </p:nvSpPr>
        <p:spPr/>
        <p:txBody>
          <a:bodyPr/>
          <a:lstStyle>
            <a:lvl1pPr>
              <a:defRPr/>
            </a:lvl1pPr>
          </a:lstStyle>
          <a:p>
            <a:pPr>
              <a:defRPr/>
            </a:pPr>
            <a:fld id="{7551BFCF-117A-4AB6-903D-991B78E3E1E7}" type="slidenum">
              <a:rPr lang="en-US"/>
              <a:pPr>
                <a:defRPr/>
              </a:pPr>
              <a:t>‹Nº›</a:t>
            </a:fld>
            <a:endParaRPr lang="en-US"/>
          </a:p>
        </p:txBody>
      </p:sp>
    </p:spTree>
    <p:extLst>
      <p:ext uri="{BB962C8B-B14F-4D97-AF65-F5344CB8AC3E}">
        <p14:creationId xmlns:p14="http://schemas.microsoft.com/office/powerpoint/2010/main" val="226707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CL"/>
          </a:p>
        </p:txBody>
      </p:sp>
      <p:sp>
        <p:nvSpPr>
          <p:cNvPr id="4" name="Slide Number Placeholder 4"/>
          <p:cNvSpPr>
            <a:spLocks noGrp="1"/>
          </p:cNvSpPr>
          <p:nvPr>
            <p:ph type="sldNum" sz="quarter" idx="11"/>
          </p:nvPr>
        </p:nvSpPr>
        <p:spPr/>
        <p:txBody>
          <a:bodyPr/>
          <a:lstStyle>
            <a:lvl1pPr>
              <a:defRPr/>
            </a:lvl1pPr>
          </a:lstStyle>
          <a:p>
            <a:pPr>
              <a:defRPr/>
            </a:pPr>
            <a:fld id="{7E3F5B15-B770-4E15-8446-7A50B8CAAC89}" type="slidenum">
              <a:rPr lang="en-US"/>
              <a:pPr>
                <a:defRPr/>
              </a:pPr>
              <a:t>‹Nº›</a:t>
            </a:fld>
            <a:endParaRPr lang="en-US"/>
          </a:p>
        </p:txBody>
      </p:sp>
    </p:spTree>
    <p:extLst>
      <p:ext uri="{BB962C8B-B14F-4D97-AF65-F5344CB8AC3E}">
        <p14:creationId xmlns:p14="http://schemas.microsoft.com/office/powerpoint/2010/main" val="2643598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a:p>
        </p:txBody>
      </p:sp>
      <p:sp>
        <p:nvSpPr>
          <p:cNvPr id="3" name="Slide Number Placeholder 3"/>
          <p:cNvSpPr>
            <a:spLocks noGrp="1"/>
          </p:cNvSpPr>
          <p:nvPr>
            <p:ph type="sldNum" sz="quarter" idx="11"/>
          </p:nvPr>
        </p:nvSpPr>
        <p:spPr/>
        <p:txBody>
          <a:bodyPr/>
          <a:lstStyle>
            <a:lvl1pPr>
              <a:defRPr/>
            </a:lvl1pPr>
          </a:lstStyle>
          <a:p>
            <a:pPr>
              <a:defRPr/>
            </a:pPr>
            <a:fld id="{D681BC1E-4BC2-45D6-8E14-F1C554AB9D15}" type="slidenum">
              <a:rPr lang="en-US"/>
              <a:pPr>
                <a:defRPr/>
              </a:pPr>
              <a:t>‹Nº›</a:t>
            </a:fld>
            <a:endParaRPr lang="en-US"/>
          </a:p>
        </p:txBody>
      </p:sp>
    </p:spTree>
    <p:extLst>
      <p:ext uri="{BB962C8B-B14F-4D97-AF65-F5344CB8AC3E}">
        <p14:creationId xmlns:p14="http://schemas.microsoft.com/office/powerpoint/2010/main" val="2081452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2" y="273051"/>
            <a:ext cx="355304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2407" y="273063"/>
            <a:ext cx="60373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992" y="1435103"/>
            <a:ext cx="3553048" cy="4691063"/>
          </a:xfrm>
        </p:spPr>
        <p:txBody>
          <a:bodyPr/>
          <a:lstStyle>
            <a:lvl1pPr marL="0" indent="0">
              <a:buNone/>
              <a:defRPr sz="1400"/>
            </a:lvl1pPr>
            <a:lvl2pPr marL="456973" indent="0">
              <a:buNone/>
              <a:defRPr sz="1200"/>
            </a:lvl2pPr>
            <a:lvl3pPr marL="913950" indent="0">
              <a:buNone/>
              <a:defRPr sz="1000"/>
            </a:lvl3pPr>
            <a:lvl4pPr marL="1370920" indent="0">
              <a:buNone/>
              <a:defRPr sz="900"/>
            </a:lvl4pPr>
            <a:lvl5pPr marL="1827893" indent="0">
              <a:buNone/>
              <a:defRPr sz="900"/>
            </a:lvl5pPr>
            <a:lvl6pPr marL="2284868" indent="0">
              <a:buNone/>
              <a:defRPr sz="900"/>
            </a:lvl6pPr>
            <a:lvl7pPr marL="2741842" indent="0">
              <a:buNone/>
              <a:defRPr sz="900"/>
            </a:lvl7pPr>
            <a:lvl8pPr marL="3198816" indent="0">
              <a:buNone/>
              <a:defRPr sz="900"/>
            </a:lvl8pPr>
            <a:lvl9pPr marL="3655789"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36037F53-7658-4EC3-9E39-15563A6CCFF1}" type="slidenum">
              <a:rPr lang="en-US"/>
              <a:pPr>
                <a:defRPr/>
              </a:pPr>
              <a:t>‹Nº›</a:t>
            </a:fld>
            <a:endParaRPr lang="en-US"/>
          </a:p>
        </p:txBody>
      </p:sp>
    </p:spTree>
    <p:extLst>
      <p:ext uri="{BB962C8B-B14F-4D97-AF65-F5344CB8AC3E}">
        <p14:creationId xmlns:p14="http://schemas.microsoft.com/office/powerpoint/2010/main" val="1349207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6829" y="4800600"/>
            <a:ext cx="647985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6829" y="612775"/>
            <a:ext cx="6479858" cy="4114800"/>
          </a:xfrm>
        </p:spPr>
        <p:txBody>
          <a:bodyPr rtlCol="0">
            <a:normAutofit/>
          </a:bodyPr>
          <a:lstStyle>
            <a:lvl1pPr marL="0" indent="0">
              <a:buNone/>
              <a:defRPr sz="3200"/>
            </a:lvl1pPr>
            <a:lvl2pPr marL="456973" indent="0">
              <a:buNone/>
              <a:defRPr sz="2800"/>
            </a:lvl2pPr>
            <a:lvl3pPr marL="913950" indent="0">
              <a:buNone/>
              <a:defRPr sz="2400"/>
            </a:lvl3pPr>
            <a:lvl4pPr marL="1370920" indent="0">
              <a:buNone/>
              <a:defRPr sz="2000"/>
            </a:lvl4pPr>
            <a:lvl5pPr marL="1827893" indent="0">
              <a:buNone/>
              <a:defRPr sz="2000"/>
            </a:lvl5pPr>
            <a:lvl6pPr marL="2284868" indent="0">
              <a:buNone/>
              <a:defRPr sz="2000"/>
            </a:lvl6pPr>
            <a:lvl7pPr marL="2741842" indent="0">
              <a:buNone/>
              <a:defRPr sz="2000"/>
            </a:lvl7pPr>
            <a:lvl8pPr marL="3198816" indent="0">
              <a:buNone/>
              <a:defRPr sz="2000"/>
            </a:lvl8pPr>
            <a:lvl9pPr marL="3655789" indent="0">
              <a:buNone/>
              <a:defRPr sz="2000"/>
            </a:lvl9pPr>
          </a:lstStyle>
          <a:p>
            <a:pPr lvl="0"/>
            <a:endParaRPr lang="en-US" noProof="0"/>
          </a:p>
        </p:txBody>
      </p:sp>
      <p:sp>
        <p:nvSpPr>
          <p:cNvPr id="4" name="Text Placeholder 3"/>
          <p:cNvSpPr>
            <a:spLocks noGrp="1"/>
          </p:cNvSpPr>
          <p:nvPr>
            <p:ph type="body" sz="half" idx="2"/>
          </p:nvPr>
        </p:nvSpPr>
        <p:spPr>
          <a:xfrm>
            <a:off x="2116829" y="5367338"/>
            <a:ext cx="6479858" cy="804862"/>
          </a:xfrm>
        </p:spPr>
        <p:txBody>
          <a:bodyPr/>
          <a:lstStyle>
            <a:lvl1pPr marL="0" indent="0">
              <a:buNone/>
              <a:defRPr sz="1400"/>
            </a:lvl1pPr>
            <a:lvl2pPr marL="456973" indent="0">
              <a:buNone/>
              <a:defRPr sz="1200"/>
            </a:lvl2pPr>
            <a:lvl3pPr marL="913950" indent="0">
              <a:buNone/>
              <a:defRPr sz="1000"/>
            </a:lvl3pPr>
            <a:lvl4pPr marL="1370920" indent="0">
              <a:buNone/>
              <a:defRPr sz="900"/>
            </a:lvl4pPr>
            <a:lvl5pPr marL="1827893" indent="0">
              <a:buNone/>
              <a:defRPr sz="900"/>
            </a:lvl5pPr>
            <a:lvl6pPr marL="2284868" indent="0">
              <a:buNone/>
              <a:defRPr sz="900"/>
            </a:lvl6pPr>
            <a:lvl7pPr marL="2741842" indent="0">
              <a:buNone/>
              <a:defRPr sz="900"/>
            </a:lvl7pPr>
            <a:lvl8pPr marL="3198816" indent="0">
              <a:buNone/>
              <a:defRPr sz="900"/>
            </a:lvl8pPr>
            <a:lvl9pPr marL="3655789"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5F6BFA1E-2336-42D4-BE3E-A7855FCF5892}" type="slidenum">
              <a:rPr lang="en-US"/>
              <a:pPr>
                <a:defRPr/>
              </a:pPr>
              <a:t>‹Nº›</a:t>
            </a:fld>
            <a:endParaRPr lang="en-US"/>
          </a:p>
        </p:txBody>
      </p:sp>
    </p:spTree>
    <p:extLst>
      <p:ext uri="{BB962C8B-B14F-4D97-AF65-F5344CB8AC3E}">
        <p14:creationId xmlns:p14="http://schemas.microsoft.com/office/powerpoint/2010/main" val="1918158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F154C6B2-FA30-46D5-87C2-60346F4D386B}" type="slidenum">
              <a:rPr lang="en-US"/>
              <a:pPr>
                <a:defRPr/>
              </a:pPr>
              <a:t>‹Nº›</a:t>
            </a:fld>
            <a:endParaRPr lang="en-US"/>
          </a:p>
        </p:txBody>
      </p:sp>
    </p:spTree>
    <p:extLst>
      <p:ext uri="{BB962C8B-B14F-4D97-AF65-F5344CB8AC3E}">
        <p14:creationId xmlns:p14="http://schemas.microsoft.com/office/powerpoint/2010/main" val="1668180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9850" y="274645"/>
            <a:ext cx="2429945"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39988" y="274645"/>
            <a:ext cx="638986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7C451CE5-E240-4F42-8C96-FD9787DD5EDC}" type="slidenum">
              <a:rPr lang="en-US"/>
              <a:pPr>
                <a:defRPr/>
              </a:pPr>
              <a:t>‹Nº›</a:t>
            </a:fld>
            <a:endParaRPr lang="en-US"/>
          </a:p>
        </p:txBody>
      </p:sp>
    </p:spTree>
    <p:extLst>
      <p:ext uri="{BB962C8B-B14F-4D97-AF65-F5344CB8AC3E}">
        <p14:creationId xmlns:p14="http://schemas.microsoft.com/office/powerpoint/2010/main" val="3808590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130434"/>
            <a:ext cx="9179799" cy="1470025"/>
          </a:xfrm>
        </p:spPr>
        <p:txBody>
          <a:bodyPr/>
          <a:lstStyle/>
          <a:p>
            <a:r>
              <a:rPr lang="en-US"/>
              <a:t>Click to edit Master title style</a:t>
            </a:r>
          </a:p>
        </p:txBody>
      </p:sp>
      <p:sp>
        <p:nvSpPr>
          <p:cNvPr id="3" name="Subtitle 2"/>
          <p:cNvSpPr>
            <a:spLocks noGrp="1"/>
          </p:cNvSpPr>
          <p:nvPr>
            <p:ph type="subTitle" idx="1"/>
          </p:nvPr>
        </p:nvSpPr>
        <p:spPr>
          <a:xfrm>
            <a:off x="1619965" y="3886200"/>
            <a:ext cx="7559834" cy="1752600"/>
          </a:xfrm>
        </p:spPr>
        <p:txBody>
          <a:bodyPr/>
          <a:lstStyle>
            <a:lvl1pPr marL="0" indent="0" algn="ctr">
              <a:buNone/>
              <a:defRPr>
                <a:solidFill>
                  <a:schemeClr val="tx1">
                    <a:tint val="75000"/>
                  </a:schemeClr>
                </a:solidFill>
              </a:defRPr>
            </a:lvl1pPr>
            <a:lvl2pPr marL="457068" indent="0" algn="ctr">
              <a:buNone/>
              <a:defRPr>
                <a:solidFill>
                  <a:schemeClr val="tx1">
                    <a:tint val="75000"/>
                  </a:schemeClr>
                </a:solidFill>
              </a:defRPr>
            </a:lvl2pPr>
            <a:lvl3pPr marL="914139" indent="0" algn="ctr">
              <a:buNone/>
              <a:defRPr>
                <a:solidFill>
                  <a:schemeClr val="tx1">
                    <a:tint val="75000"/>
                  </a:schemeClr>
                </a:solidFill>
              </a:defRPr>
            </a:lvl3pPr>
            <a:lvl4pPr marL="1371204" indent="0" algn="ctr">
              <a:buNone/>
              <a:defRPr>
                <a:solidFill>
                  <a:schemeClr val="tx1">
                    <a:tint val="75000"/>
                  </a:schemeClr>
                </a:solidFill>
              </a:defRPr>
            </a:lvl4pPr>
            <a:lvl5pPr marL="1828273" indent="0" algn="ctr">
              <a:buNone/>
              <a:defRPr>
                <a:solidFill>
                  <a:schemeClr val="tx1">
                    <a:tint val="75000"/>
                  </a:schemeClr>
                </a:solidFill>
              </a:defRPr>
            </a:lvl5pPr>
            <a:lvl6pPr marL="2285342" indent="0" algn="ctr">
              <a:buNone/>
              <a:defRPr>
                <a:solidFill>
                  <a:schemeClr val="tx1">
                    <a:tint val="75000"/>
                  </a:schemeClr>
                </a:solidFill>
              </a:defRPr>
            </a:lvl6pPr>
            <a:lvl7pPr marL="2742410" indent="0" algn="ctr">
              <a:buNone/>
              <a:defRPr>
                <a:solidFill>
                  <a:schemeClr val="tx1">
                    <a:tint val="75000"/>
                  </a:schemeClr>
                </a:solidFill>
              </a:defRPr>
            </a:lvl7pPr>
            <a:lvl8pPr marL="3199479" indent="0" algn="ctr">
              <a:buNone/>
              <a:defRPr>
                <a:solidFill>
                  <a:schemeClr val="tx1">
                    <a:tint val="75000"/>
                  </a:schemeClr>
                </a:solidFill>
              </a:defRPr>
            </a:lvl8pPr>
            <a:lvl9pPr marL="36565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9750" y="6356354"/>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F083EA00-0840-485D-A212-817D8ECA7200}" type="slidenum">
              <a:rPr lang="en-US"/>
              <a:pPr>
                <a:defRPr/>
              </a:pPr>
              <a:t>‹Nº›</a:t>
            </a:fld>
            <a:endParaRPr lang="en-US"/>
          </a:p>
        </p:txBody>
      </p:sp>
    </p:spTree>
    <p:extLst>
      <p:ext uri="{BB962C8B-B14F-4D97-AF65-F5344CB8AC3E}">
        <p14:creationId xmlns:p14="http://schemas.microsoft.com/office/powerpoint/2010/main" val="260358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988" y="1600206"/>
            <a:ext cx="47698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0" y="1600206"/>
            <a:ext cx="47698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s-CL"/>
          </a:p>
        </p:txBody>
      </p:sp>
      <p:sp>
        <p:nvSpPr>
          <p:cNvPr id="7" name="Slide Number Placeholder 6"/>
          <p:cNvSpPr>
            <a:spLocks noGrp="1"/>
          </p:cNvSpPr>
          <p:nvPr>
            <p:ph type="sldNum" sz="quarter" idx="12"/>
          </p:nvPr>
        </p:nvSpPr>
        <p:spPr/>
        <p:txBody>
          <a:bodyPr/>
          <a:lstStyle>
            <a:lvl1pPr>
              <a:defRPr/>
            </a:lvl1pPr>
          </a:lstStyle>
          <a:p>
            <a:pPr>
              <a:defRPr/>
            </a:pPr>
            <a:fld id="{BDCC9941-BDF6-4559-BD36-059D2C396D95}" type="slidenum">
              <a:rPr lang="en-US"/>
              <a:pPr>
                <a:defRPr/>
              </a:pPr>
              <a:t>‹Nº›</a:t>
            </a:fld>
            <a:endParaRPr lang="en-US"/>
          </a:p>
        </p:txBody>
      </p:sp>
    </p:spTree>
    <p:extLst>
      <p:ext uri="{BB962C8B-B14F-4D97-AF65-F5344CB8AC3E}">
        <p14:creationId xmlns:p14="http://schemas.microsoft.com/office/powerpoint/2010/main" val="3913352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EAF447C-B43D-4777-B453-622ECCBBF3ED}" type="slidenum">
              <a:rPr lang="en-US"/>
              <a:pPr>
                <a:defRPr/>
              </a:pPr>
              <a:t>‹Nº›</a:t>
            </a:fld>
            <a:endParaRPr lang="en-US"/>
          </a:p>
        </p:txBody>
      </p:sp>
    </p:spTree>
    <p:extLst>
      <p:ext uri="{BB962C8B-B14F-4D97-AF65-F5344CB8AC3E}">
        <p14:creationId xmlns:p14="http://schemas.microsoft.com/office/powerpoint/2010/main" val="3366336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109" y="4406909"/>
            <a:ext cx="9179799"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9" y="2906722"/>
            <a:ext cx="9179799" cy="1500187"/>
          </a:xfrm>
        </p:spPr>
        <p:txBody>
          <a:bodyPr anchor="b"/>
          <a:lstStyle>
            <a:lvl1pPr marL="0" indent="0">
              <a:buNone/>
              <a:defRPr sz="2000">
                <a:solidFill>
                  <a:schemeClr val="tx1">
                    <a:tint val="75000"/>
                  </a:schemeClr>
                </a:solidFill>
              </a:defRPr>
            </a:lvl1pPr>
            <a:lvl2pPr marL="457068" indent="0">
              <a:buNone/>
              <a:defRPr sz="1800">
                <a:solidFill>
                  <a:schemeClr val="tx1">
                    <a:tint val="75000"/>
                  </a:schemeClr>
                </a:solidFill>
              </a:defRPr>
            </a:lvl2pPr>
            <a:lvl3pPr marL="914139" indent="0">
              <a:buNone/>
              <a:defRPr sz="1600">
                <a:solidFill>
                  <a:schemeClr val="tx1">
                    <a:tint val="75000"/>
                  </a:schemeClr>
                </a:solidFill>
              </a:defRPr>
            </a:lvl3pPr>
            <a:lvl4pPr marL="1371204" indent="0">
              <a:buNone/>
              <a:defRPr sz="1400">
                <a:solidFill>
                  <a:schemeClr val="tx1">
                    <a:tint val="75000"/>
                  </a:schemeClr>
                </a:solidFill>
              </a:defRPr>
            </a:lvl4pPr>
            <a:lvl5pPr marL="1828273" indent="0">
              <a:buNone/>
              <a:defRPr sz="1400">
                <a:solidFill>
                  <a:schemeClr val="tx1">
                    <a:tint val="75000"/>
                  </a:schemeClr>
                </a:solidFill>
              </a:defRPr>
            </a:lvl5pPr>
            <a:lvl6pPr marL="2285342" indent="0">
              <a:buNone/>
              <a:defRPr sz="1400">
                <a:solidFill>
                  <a:schemeClr val="tx1">
                    <a:tint val="75000"/>
                  </a:schemeClr>
                </a:solidFill>
              </a:defRPr>
            </a:lvl6pPr>
            <a:lvl7pPr marL="2742410" indent="0">
              <a:buNone/>
              <a:defRPr sz="1400">
                <a:solidFill>
                  <a:schemeClr val="tx1">
                    <a:tint val="75000"/>
                  </a:schemeClr>
                </a:solidFill>
              </a:defRPr>
            </a:lvl7pPr>
            <a:lvl8pPr marL="3199479" indent="0">
              <a:buNone/>
              <a:defRPr sz="1400">
                <a:solidFill>
                  <a:schemeClr val="tx1">
                    <a:tint val="75000"/>
                  </a:schemeClr>
                </a:solidFill>
              </a:defRPr>
            </a:lvl8pPr>
            <a:lvl9pPr marL="365654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9750" y="6356354"/>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77931E8F-F482-42FF-B96B-661977B9A270}" type="slidenum">
              <a:rPr lang="en-US"/>
              <a:pPr>
                <a:defRPr/>
              </a:pPr>
              <a:t>‹Nº›</a:t>
            </a:fld>
            <a:endParaRPr lang="en-US"/>
          </a:p>
        </p:txBody>
      </p:sp>
    </p:spTree>
    <p:extLst>
      <p:ext uri="{BB962C8B-B14F-4D97-AF65-F5344CB8AC3E}">
        <p14:creationId xmlns:p14="http://schemas.microsoft.com/office/powerpoint/2010/main" val="2327433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990" y="1600206"/>
            <a:ext cx="47698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1" y="1600206"/>
            <a:ext cx="47698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750" y="6356354"/>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CL"/>
          </a:p>
        </p:txBody>
      </p:sp>
      <p:sp>
        <p:nvSpPr>
          <p:cNvPr id="7" name="Slide Number Placeholder 6"/>
          <p:cNvSpPr>
            <a:spLocks noGrp="1"/>
          </p:cNvSpPr>
          <p:nvPr>
            <p:ph type="sldNum" sz="quarter" idx="12"/>
          </p:nvPr>
        </p:nvSpPr>
        <p:spPr/>
        <p:txBody>
          <a:bodyPr/>
          <a:lstStyle>
            <a:lvl1pPr>
              <a:defRPr/>
            </a:lvl1pPr>
          </a:lstStyle>
          <a:p>
            <a:pPr>
              <a:defRPr/>
            </a:pPr>
            <a:fld id="{BDCC9941-BDF6-4559-BD36-059D2C396D95}" type="slidenum">
              <a:rPr lang="en-US"/>
              <a:pPr>
                <a:defRPr/>
              </a:pPr>
              <a:t>‹Nº›</a:t>
            </a:fld>
            <a:endParaRPr lang="en-US"/>
          </a:p>
        </p:txBody>
      </p:sp>
    </p:spTree>
    <p:extLst>
      <p:ext uri="{BB962C8B-B14F-4D97-AF65-F5344CB8AC3E}">
        <p14:creationId xmlns:p14="http://schemas.microsoft.com/office/powerpoint/2010/main" val="3913352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989" y="1535113"/>
            <a:ext cx="4771771" cy="639762"/>
          </a:xfrm>
        </p:spPr>
        <p:txBody>
          <a:bodyPr>
            <a:normAutofit/>
          </a:bodyPr>
          <a:lstStyle>
            <a:lvl1pPr marL="0" indent="0">
              <a:buNone/>
              <a:defRPr sz="2000" b="1"/>
            </a:lvl1pPr>
            <a:lvl2pPr marL="457068" indent="0">
              <a:buNone/>
              <a:defRPr sz="2000" b="1"/>
            </a:lvl2pPr>
            <a:lvl3pPr marL="914139" indent="0">
              <a:buNone/>
              <a:defRPr sz="1800" b="1"/>
            </a:lvl3pPr>
            <a:lvl4pPr marL="1371204" indent="0">
              <a:buNone/>
              <a:defRPr sz="1600" b="1"/>
            </a:lvl4pPr>
            <a:lvl5pPr marL="1828273" indent="0">
              <a:buNone/>
              <a:defRPr sz="1600" b="1"/>
            </a:lvl5pPr>
            <a:lvl6pPr marL="2285342" indent="0">
              <a:buNone/>
              <a:defRPr sz="1600" b="1"/>
            </a:lvl6pPr>
            <a:lvl7pPr marL="2742410" indent="0">
              <a:buNone/>
              <a:defRPr sz="1600" b="1"/>
            </a:lvl7pPr>
            <a:lvl8pPr marL="3199479" indent="0">
              <a:buNone/>
              <a:defRPr sz="1600" b="1"/>
            </a:lvl8pPr>
            <a:lvl9pPr marL="3656547"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9989" y="2174875"/>
            <a:ext cx="4771771"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86130" y="1535113"/>
            <a:ext cx="4773646" cy="639762"/>
          </a:xfrm>
        </p:spPr>
        <p:txBody>
          <a:bodyPr>
            <a:normAutofit/>
          </a:bodyPr>
          <a:lstStyle>
            <a:lvl1pPr marL="0" indent="0">
              <a:buNone/>
              <a:defRPr sz="2000" b="1"/>
            </a:lvl1pPr>
            <a:lvl2pPr marL="457068" indent="0">
              <a:buNone/>
              <a:defRPr sz="2000" b="1"/>
            </a:lvl2pPr>
            <a:lvl3pPr marL="914139" indent="0">
              <a:buNone/>
              <a:defRPr sz="1800" b="1"/>
            </a:lvl3pPr>
            <a:lvl4pPr marL="1371204" indent="0">
              <a:buNone/>
              <a:defRPr sz="1600" b="1"/>
            </a:lvl4pPr>
            <a:lvl5pPr marL="1828273" indent="0">
              <a:buNone/>
              <a:defRPr sz="1600" b="1"/>
            </a:lvl5pPr>
            <a:lvl6pPr marL="2285342" indent="0">
              <a:buNone/>
              <a:defRPr sz="1600" b="1"/>
            </a:lvl6pPr>
            <a:lvl7pPr marL="2742410" indent="0">
              <a:buNone/>
              <a:defRPr sz="1600" b="1"/>
            </a:lvl7pPr>
            <a:lvl8pPr marL="3199479" indent="0">
              <a:buNone/>
              <a:defRPr sz="1600" b="1"/>
            </a:lvl8pPr>
            <a:lvl9pPr marL="36565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30" y="2174875"/>
            <a:ext cx="4773646"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9750" y="6356354"/>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CL"/>
          </a:p>
        </p:txBody>
      </p:sp>
      <p:sp>
        <p:nvSpPr>
          <p:cNvPr id="9" name="Slide Number Placeholder 8"/>
          <p:cNvSpPr>
            <a:spLocks noGrp="1"/>
          </p:cNvSpPr>
          <p:nvPr>
            <p:ph type="sldNum" sz="quarter" idx="12"/>
          </p:nvPr>
        </p:nvSpPr>
        <p:spPr/>
        <p:txBody>
          <a:bodyPr/>
          <a:lstStyle>
            <a:lvl1pPr>
              <a:defRPr/>
            </a:lvl1pPr>
          </a:lstStyle>
          <a:p>
            <a:pPr>
              <a:defRPr/>
            </a:pPr>
            <a:fld id="{41E29262-9715-4236-9D81-27383EAD7797}" type="slidenum">
              <a:rPr lang="en-US"/>
              <a:pPr>
                <a:defRPr/>
              </a:pPr>
              <a:t>‹Nº›</a:t>
            </a:fld>
            <a:endParaRPr lang="en-US"/>
          </a:p>
        </p:txBody>
      </p:sp>
    </p:spTree>
    <p:extLst>
      <p:ext uri="{BB962C8B-B14F-4D97-AF65-F5344CB8AC3E}">
        <p14:creationId xmlns:p14="http://schemas.microsoft.com/office/powerpoint/2010/main" val="3063518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CL"/>
          </a:p>
        </p:txBody>
      </p:sp>
      <p:sp>
        <p:nvSpPr>
          <p:cNvPr id="4" name="Slide Number Placeholder 4"/>
          <p:cNvSpPr>
            <a:spLocks noGrp="1"/>
          </p:cNvSpPr>
          <p:nvPr>
            <p:ph type="sldNum" sz="quarter" idx="11"/>
          </p:nvPr>
        </p:nvSpPr>
        <p:spPr/>
        <p:txBody>
          <a:bodyPr/>
          <a:lstStyle>
            <a:lvl1pPr>
              <a:defRPr/>
            </a:lvl1pPr>
          </a:lstStyle>
          <a:p>
            <a:pPr>
              <a:defRPr/>
            </a:pPr>
            <a:fld id="{2ECB136F-3F46-48E1-8201-FE8DB8CD8083}" type="slidenum">
              <a:rPr lang="en-US"/>
              <a:pPr>
                <a:defRPr/>
              </a:pPr>
              <a:t>‹Nº›</a:t>
            </a:fld>
            <a:endParaRPr lang="en-US"/>
          </a:p>
        </p:txBody>
      </p:sp>
    </p:spTree>
    <p:extLst>
      <p:ext uri="{BB962C8B-B14F-4D97-AF65-F5344CB8AC3E}">
        <p14:creationId xmlns:p14="http://schemas.microsoft.com/office/powerpoint/2010/main" val="40592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a:p>
        </p:txBody>
      </p:sp>
      <p:sp>
        <p:nvSpPr>
          <p:cNvPr id="3" name="Slide Number Placeholder 3"/>
          <p:cNvSpPr>
            <a:spLocks noGrp="1"/>
          </p:cNvSpPr>
          <p:nvPr>
            <p:ph type="sldNum" sz="quarter" idx="11"/>
          </p:nvPr>
        </p:nvSpPr>
        <p:spPr/>
        <p:txBody>
          <a:bodyPr/>
          <a:lstStyle>
            <a:lvl1pPr>
              <a:defRPr/>
            </a:lvl1pPr>
          </a:lstStyle>
          <a:p>
            <a:pPr>
              <a:defRPr/>
            </a:pPr>
            <a:fld id="{BC74CA3B-F7E1-400A-BCD8-CF5DCD08F733}" type="slidenum">
              <a:rPr lang="en-US"/>
              <a:pPr>
                <a:defRPr/>
              </a:pPr>
              <a:t>‹Nº›</a:t>
            </a:fld>
            <a:endParaRPr lang="en-US"/>
          </a:p>
        </p:txBody>
      </p:sp>
    </p:spTree>
    <p:extLst>
      <p:ext uri="{BB962C8B-B14F-4D97-AF65-F5344CB8AC3E}">
        <p14:creationId xmlns:p14="http://schemas.microsoft.com/office/powerpoint/2010/main" val="2387864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2" y="273051"/>
            <a:ext cx="355304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2407" y="273059"/>
            <a:ext cx="60373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992" y="1435103"/>
            <a:ext cx="3553048" cy="4691063"/>
          </a:xfrm>
        </p:spPr>
        <p:txBody>
          <a:bodyPr/>
          <a:lstStyle>
            <a:lvl1pPr marL="0" indent="0">
              <a:buNone/>
              <a:defRPr sz="1400"/>
            </a:lvl1pPr>
            <a:lvl2pPr marL="457068" indent="0">
              <a:buNone/>
              <a:defRPr sz="1200"/>
            </a:lvl2pPr>
            <a:lvl3pPr marL="914139" indent="0">
              <a:buNone/>
              <a:defRPr sz="1000"/>
            </a:lvl3pPr>
            <a:lvl4pPr marL="1371204" indent="0">
              <a:buNone/>
              <a:defRPr sz="900"/>
            </a:lvl4pPr>
            <a:lvl5pPr marL="1828273" indent="0">
              <a:buNone/>
              <a:defRPr sz="900"/>
            </a:lvl5pPr>
            <a:lvl6pPr marL="2285342" indent="0">
              <a:buNone/>
              <a:defRPr sz="900"/>
            </a:lvl6pPr>
            <a:lvl7pPr marL="2742410" indent="0">
              <a:buNone/>
              <a:defRPr sz="900"/>
            </a:lvl7pPr>
            <a:lvl8pPr marL="3199479" indent="0">
              <a:buNone/>
              <a:defRPr sz="900"/>
            </a:lvl8pPr>
            <a:lvl9pPr marL="3656547"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858B4CCC-9AC9-449F-A293-13340770BF88}" type="slidenum">
              <a:rPr lang="en-US"/>
              <a:pPr>
                <a:defRPr/>
              </a:pPr>
              <a:t>‹Nº›</a:t>
            </a:fld>
            <a:endParaRPr lang="en-US"/>
          </a:p>
        </p:txBody>
      </p:sp>
    </p:spTree>
    <p:extLst>
      <p:ext uri="{BB962C8B-B14F-4D97-AF65-F5344CB8AC3E}">
        <p14:creationId xmlns:p14="http://schemas.microsoft.com/office/powerpoint/2010/main" val="483435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6829" y="4800600"/>
            <a:ext cx="647985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6829" y="612775"/>
            <a:ext cx="6479858" cy="4114800"/>
          </a:xfrm>
        </p:spPr>
        <p:txBody>
          <a:bodyPr rtlCol="0">
            <a:normAutofit/>
          </a:bodyPr>
          <a:lstStyle>
            <a:lvl1pPr marL="0" indent="0">
              <a:buNone/>
              <a:defRPr sz="3200"/>
            </a:lvl1pPr>
            <a:lvl2pPr marL="457068" indent="0">
              <a:buNone/>
              <a:defRPr sz="2800"/>
            </a:lvl2pPr>
            <a:lvl3pPr marL="914139" indent="0">
              <a:buNone/>
              <a:defRPr sz="2400"/>
            </a:lvl3pPr>
            <a:lvl4pPr marL="1371204" indent="0">
              <a:buNone/>
              <a:defRPr sz="2000"/>
            </a:lvl4pPr>
            <a:lvl5pPr marL="1828273" indent="0">
              <a:buNone/>
              <a:defRPr sz="2000"/>
            </a:lvl5pPr>
            <a:lvl6pPr marL="2285342" indent="0">
              <a:buNone/>
              <a:defRPr sz="2000"/>
            </a:lvl6pPr>
            <a:lvl7pPr marL="2742410" indent="0">
              <a:buNone/>
              <a:defRPr sz="2000"/>
            </a:lvl7pPr>
            <a:lvl8pPr marL="3199479" indent="0">
              <a:buNone/>
              <a:defRPr sz="2000"/>
            </a:lvl8pPr>
            <a:lvl9pPr marL="3656547" indent="0">
              <a:buNone/>
              <a:defRPr sz="2000"/>
            </a:lvl9pPr>
          </a:lstStyle>
          <a:p>
            <a:pPr lvl="0"/>
            <a:endParaRPr lang="en-US" noProof="0"/>
          </a:p>
        </p:txBody>
      </p:sp>
      <p:sp>
        <p:nvSpPr>
          <p:cNvPr id="4" name="Text Placeholder 3"/>
          <p:cNvSpPr>
            <a:spLocks noGrp="1"/>
          </p:cNvSpPr>
          <p:nvPr>
            <p:ph type="body" sz="half" idx="2"/>
          </p:nvPr>
        </p:nvSpPr>
        <p:spPr>
          <a:xfrm>
            <a:off x="2116829" y="5367338"/>
            <a:ext cx="6479858" cy="804862"/>
          </a:xfrm>
        </p:spPr>
        <p:txBody>
          <a:bodyPr/>
          <a:lstStyle>
            <a:lvl1pPr marL="0" indent="0">
              <a:buNone/>
              <a:defRPr sz="1400"/>
            </a:lvl1pPr>
            <a:lvl2pPr marL="457068" indent="0">
              <a:buNone/>
              <a:defRPr sz="1200"/>
            </a:lvl2pPr>
            <a:lvl3pPr marL="914139" indent="0">
              <a:buNone/>
              <a:defRPr sz="1000"/>
            </a:lvl3pPr>
            <a:lvl4pPr marL="1371204" indent="0">
              <a:buNone/>
              <a:defRPr sz="900"/>
            </a:lvl4pPr>
            <a:lvl5pPr marL="1828273" indent="0">
              <a:buNone/>
              <a:defRPr sz="900"/>
            </a:lvl5pPr>
            <a:lvl6pPr marL="2285342" indent="0">
              <a:buNone/>
              <a:defRPr sz="900"/>
            </a:lvl6pPr>
            <a:lvl7pPr marL="2742410" indent="0">
              <a:buNone/>
              <a:defRPr sz="900"/>
            </a:lvl7pPr>
            <a:lvl8pPr marL="3199479" indent="0">
              <a:buNone/>
              <a:defRPr sz="900"/>
            </a:lvl8pPr>
            <a:lvl9pPr marL="3656547"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1A2AA1F8-D0F8-4C49-A53A-726EB6AF357E}" type="slidenum">
              <a:rPr lang="en-US"/>
              <a:pPr>
                <a:defRPr/>
              </a:pPr>
              <a:t>‹Nº›</a:t>
            </a:fld>
            <a:endParaRPr lang="en-US"/>
          </a:p>
        </p:txBody>
      </p:sp>
    </p:spTree>
    <p:extLst>
      <p:ext uri="{BB962C8B-B14F-4D97-AF65-F5344CB8AC3E}">
        <p14:creationId xmlns:p14="http://schemas.microsoft.com/office/powerpoint/2010/main" val="374102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9BF21268-D1A9-42E7-8566-09884E3DEAC2}" type="slidenum">
              <a:rPr lang="en-US"/>
              <a:pPr>
                <a:defRPr/>
              </a:pPr>
              <a:t>‹Nº›</a:t>
            </a:fld>
            <a:endParaRPr lang="en-US"/>
          </a:p>
        </p:txBody>
      </p:sp>
    </p:spTree>
    <p:extLst>
      <p:ext uri="{BB962C8B-B14F-4D97-AF65-F5344CB8AC3E}">
        <p14:creationId xmlns:p14="http://schemas.microsoft.com/office/powerpoint/2010/main" val="2559698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9848" y="274645"/>
            <a:ext cx="2429945"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39988" y="274645"/>
            <a:ext cx="638986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475C876C-6066-4E02-8A6F-B903CB0BD12A}" type="slidenum">
              <a:rPr lang="en-US"/>
              <a:pPr>
                <a:defRPr/>
              </a:pPr>
              <a:t>‹Nº›</a:t>
            </a:fld>
            <a:endParaRPr lang="en-US"/>
          </a:p>
        </p:txBody>
      </p:sp>
    </p:spTree>
    <p:extLst>
      <p:ext uri="{BB962C8B-B14F-4D97-AF65-F5344CB8AC3E}">
        <p14:creationId xmlns:p14="http://schemas.microsoft.com/office/powerpoint/2010/main" val="139734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989" y="1535113"/>
            <a:ext cx="4771771" cy="639762"/>
          </a:xfrm>
        </p:spPr>
        <p:txBody>
          <a:bodyPr>
            <a:normAutofit/>
          </a:bodyPr>
          <a:lstStyle>
            <a:lvl1pPr marL="0" indent="0">
              <a:buNone/>
              <a:defRPr sz="2000" b="1"/>
            </a:lvl1pPr>
            <a:lvl2pPr marL="457068" indent="0">
              <a:buNone/>
              <a:defRPr sz="2000" b="1"/>
            </a:lvl2pPr>
            <a:lvl3pPr marL="914139" indent="0">
              <a:buNone/>
              <a:defRPr sz="1800" b="1"/>
            </a:lvl3pPr>
            <a:lvl4pPr marL="1371204" indent="0">
              <a:buNone/>
              <a:defRPr sz="1600" b="1"/>
            </a:lvl4pPr>
            <a:lvl5pPr marL="1828273" indent="0">
              <a:buNone/>
              <a:defRPr sz="1600" b="1"/>
            </a:lvl5pPr>
            <a:lvl6pPr marL="2285342" indent="0">
              <a:buNone/>
              <a:defRPr sz="1600" b="1"/>
            </a:lvl6pPr>
            <a:lvl7pPr marL="2742410" indent="0">
              <a:buNone/>
              <a:defRPr sz="1600" b="1"/>
            </a:lvl7pPr>
            <a:lvl8pPr marL="3199479" indent="0">
              <a:buNone/>
              <a:defRPr sz="1600" b="1"/>
            </a:lvl8pPr>
            <a:lvl9pPr marL="3656547"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9989" y="2174875"/>
            <a:ext cx="4771771"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86130" y="1535113"/>
            <a:ext cx="4773646" cy="639762"/>
          </a:xfrm>
        </p:spPr>
        <p:txBody>
          <a:bodyPr>
            <a:normAutofit/>
          </a:bodyPr>
          <a:lstStyle>
            <a:lvl1pPr marL="0" indent="0">
              <a:buNone/>
              <a:defRPr sz="2000" b="1"/>
            </a:lvl1pPr>
            <a:lvl2pPr marL="457068" indent="0">
              <a:buNone/>
              <a:defRPr sz="2000" b="1"/>
            </a:lvl2pPr>
            <a:lvl3pPr marL="914139" indent="0">
              <a:buNone/>
              <a:defRPr sz="1800" b="1"/>
            </a:lvl3pPr>
            <a:lvl4pPr marL="1371204" indent="0">
              <a:buNone/>
              <a:defRPr sz="1600" b="1"/>
            </a:lvl4pPr>
            <a:lvl5pPr marL="1828273" indent="0">
              <a:buNone/>
              <a:defRPr sz="1600" b="1"/>
            </a:lvl5pPr>
            <a:lvl6pPr marL="2285342" indent="0">
              <a:buNone/>
              <a:defRPr sz="1600" b="1"/>
            </a:lvl6pPr>
            <a:lvl7pPr marL="2742410" indent="0">
              <a:buNone/>
              <a:defRPr sz="1600" b="1"/>
            </a:lvl7pPr>
            <a:lvl8pPr marL="3199479" indent="0">
              <a:buNone/>
              <a:defRPr sz="1600" b="1"/>
            </a:lvl8pPr>
            <a:lvl9pPr marL="36565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30" y="2174875"/>
            <a:ext cx="4773646"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9750" y="6356352"/>
            <a:ext cx="2520950" cy="365125"/>
          </a:xfrm>
          <a:prstGeom prst="rect">
            <a:avLst/>
          </a:prstGeom>
        </p:spPr>
        <p:txBody>
          <a:bodyPr vert="horz" wrap="square" lIns="91414" tIns="45706" rIns="91414" bIns="45706" numCol="1" anchor="t" anchorCtr="0" compatLnSpc="1">
            <a:prstTxWarp prst="textNoShape">
              <a:avLst/>
            </a:prstTxWarp>
          </a:bodyPr>
          <a:lstStyle>
            <a:lvl1pPr>
              <a:defRPr>
                <a:latin typeface="Calibri" charset="0"/>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s-CL"/>
          </a:p>
        </p:txBody>
      </p:sp>
      <p:sp>
        <p:nvSpPr>
          <p:cNvPr id="9" name="Slide Number Placeholder 8"/>
          <p:cNvSpPr>
            <a:spLocks noGrp="1"/>
          </p:cNvSpPr>
          <p:nvPr>
            <p:ph type="sldNum" sz="quarter" idx="12"/>
          </p:nvPr>
        </p:nvSpPr>
        <p:spPr/>
        <p:txBody>
          <a:bodyPr/>
          <a:lstStyle>
            <a:lvl1pPr>
              <a:defRPr/>
            </a:lvl1pPr>
          </a:lstStyle>
          <a:p>
            <a:pPr>
              <a:defRPr/>
            </a:pPr>
            <a:fld id="{41E29262-9715-4236-9D81-27383EAD7797}" type="slidenum">
              <a:rPr lang="en-US"/>
              <a:pPr>
                <a:defRPr/>
              </a:pPr>
              <a:t>‹Nº›</a:t>
            </a:fld>
            <a:endParaRPr lang="en-US"/>
          </a:p>
        </p:txBody>
      </p:sp>
    </p:spTree>
    <p:extLst>
      <p:ext uri="{BB962C8B-B14F-4D97-AF65-F5344CB8AC3E}">
        <p14:creationId xmlns:p14="http://schemas.microsoft.com/office/powerpoint/2010/main" val="306351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CL"/>
          </a:p>
        </p:txBody>
      </p:sp>
      <p:sp>
        <p:nvSpPr>
          <p:cNvPr id="4" name="Slide Number Placeholder 4"/>
          <p:cNvSpPr>
            <a:spLocks noGrp="1"/>
          </p:cNvSpPr>
          <p:nvPr>
            <p:ph type="sldNum" sz="quarter" idx="11"/>
          </p:nvPr>
        </p:nvSpPr>
        <p:spPr/>
        <p:txBody>
          <a:bodyPr/>
          <a:lstStyle>
            <a:lvl1pPr>
              <a:defRPr/>
            </a:lvl1pPr>
          </a:lstStyle>
          <a:p>
            <a:pPr>
              <a:defRPr/>
            </a:pPr>
            <a:fld id="{2ECB136F-3F46-48E1-8201-FE8DB8CD8083}" type="slidenum">
              <a:rPr lang="en-US"/>
              <a:pPr>
                <a:defRPr/>
              </a:pPr>
              <a:t>‹Nº›</a:t>
            </a:fld>
            <a:endParaRPr lang="en-US"/>
          </a:p>
        </p:txBody>
      </p:sp>
    </p:spTree>
    <p:extLst>
      <p:ext uri="{BB962C8B-B14F-4D97-AF65-F5344CB8AC3E}">
        <p14:creationId xmlns:p14="http://schemas.microsoft.com/office/powerpoint/2010/main" val="4059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a:p>
        </p:txBody>
      </p:sp>
      <p:sp>
        <p:nvSpPr>
          <p:cNvPr id="3" name="Slide Number Placeholder 3"/>
          <p:cNvSpPr>
            <a:spLocks noGrp="1"/>
          </p:cNvSpPr>
          <p:nvPr>
            <p:ph type="sldNum" sz="quarter" idx="11"/>
          </p:nvPr>
        </p:nvSpPr>
        <p:spPr/>
        <p:txBody>
          <a:bodyPr/>
          <a:lstStyle>
            <a:lvl1pPr>
              <a:defRPr/>
            </a:lvl1pPr>
          </a:lstStyle>
          <a:p>
            <a:pPr>
              <a:defRPr/>
            </a:pPr>
            <a:fld id="{BC74CA3B-F7E1-400A-BCD8-CF5DCD08F733}" type="slidenum">
              <a:rPr lang="en-US"/>
              <a:pPr>
                <a:defRPr/>
              </a:pPr>
              <a:t>‹Nº›</a:t>
            </a:fld>
            <a:endParaRPr lang="en-US"/>
          </a:p>
        </p:txBody>
      </p:sp>
    </p:spTree>
    <p:extLst>
      <p:ext uri="{BB962C8B-B14F-4D97-AF65-F5344CB8AC3E}">
        <p14:creationId xmlns:p14="http://schemas.microsoft.com/office/powerpoint/2010/main" val="238786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2" y="273051"/>
            <a:ext cx="355304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2407" y="273057"/>
            <a:ext cx="60373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992" y="1435103"/>
            <a:ext cx="3553048" cy="4691063"/>
          </a:xfrm>
        </p:spPr>
        <p:txBody>
          <a:bodyPr/>
          <a:lstStyle>
            <a:lvl1pPr marL="0" indent="0">
              <a:buNone/>
              <a:defRPr sz="1400"/>
            </a:lvl1pPr>
            <a:lvl2pPr marL="457068" indent="0">
              <a:buNone/>
              <a:defRPr sz="1200"/>
            </a:lvl2pPr>
            <a:lvl3pPr marL="914139" indent="0">
              <a:buNone/>
              <a:defRPr sz="1000"/>
            </a:lvl3pPr>
            <a:lvl4pPr marL="1371204" indent="0">
              <a:buNone/>
              <a:defRPr sz="900"/>
            </a:lvl4pPr>
            <a:lvl5pPr marL="1828273" indent="0">
              <a:buNone/>
              <a:defRPr sz="900"/>
            </a:lvl5pPr>
            <a:lvl6pPr marL="2285342" indent="0">
              <a:buNone/>
              <a:defRPr sz="900"/>
            </a:lvl6pPr>
            <a:lvl7pPr marL="2742410" indent="0">
              <a:buNone/>
              <a:defRPr sz="900"/>
            </a:lvl7pPr>
            <a:lvl8pPr marL="3199479" indent="0">
              <a:buNone/>
              <a:defRPr sz="900"/>
            </a:lvl8pPr>
            <a:lvl9pPr marL="3656547"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858B4CCC-9AC9-449F-A293-13340770BF88}" type="slidenum">
              <a:rPr lang="en-US"/>
              <a:pPr>
                <a:defRPr/>
              </a:pPr>
              <a:t>‹Nº›</a:t>
            </a:fld>
            <a:endParaRPr lang="en-US"/>
          </a:p>
        </p:txBody>
      </p:sp>
    </p:spTree>
    <p:extLst>
      <p:ext uri="{BB962C8B-B14F-4D97-AF65-F5344CB8AC3E}">
        <p14:creationId xmlns:p14="http://schemas.microsoft.com/office/powerpoint/2010/main" val="48343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6829" y="4800600"/>
            <a:ext cx="647985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6829" y="612775"/>
            <a:ext cx="6479858" cy="4114800"/>
          </a:xfrm>
        </p:spPr>
        <p:txBody>
          <a:bodyPr rtlCol="0">
            <a:normAutofit/>
          </a:bodyPr>
          <a:lstStyle>
            <a:lvl1pPr marL="0" indent="0">
              <a:buNone/>
              <a:defRPr sz="3200"/>
            </a:lvl1pPr>
            <a:lvl2pPr marL="457068" indent="0">
              <a:buNone/>
              <a:defRPr sz="2800"/>
            </a:lvl2pPr>
            <a:lvl3pPr marL="914139" indent="0">
              <a:buNone/>
              <a:defRPr sz="2400"/>
            </a:lvl3pPr>
            <a:lvl4pPr marL="1371204" indent="0">
              <a:buNone/>
              <a:defRPr sz="2000"/>
            </a:lvl4pPr>
            <a:lvl5pPr marL="1828273" indent="0">
              <a:buNone/>
              <a:defRPr sz="2000"/>
            </a:lvl5pPr>
            <a:lvl6pPr marL="2285342" indent="0">
              <a:buNone/>
              <a:defRPr sz="2000"/>
            </a:lvl6pPr>
            <a:lvl7pPr marL="2742410" indent="0">
              <a:buNone/>
              <a:defRPr sz="2000"/>
            </a:lvl7pPr>
            <a:lvl8pPr marL="3199479" indent="0">
              <a:buNone/>
              <a:defRPr sz="2000"/>
            </a:lvl8pPr>
            <a:lvl9pPr marL="3656547" indent="0">
              <a:buNone/>
              <a:defRPr sz="2000"/>
            </a:lvl9pPr>
          </a:lstStyle>
          <a:p>
            <a:pPr lvl="0"/>
            <a:endParaRPr lang="en-US" noProof="0"/>
          </a:p>
        </p:txBody>
      </p:sp>
      <p:sp>
        <p:nvSpPr>
          <p:cNvPr id="4" name="Text Placeholder 3"/>
          <p:cNvSpPr>
            <a:spLocks noGrp="1"/>
          </p:cNvSpPr>
          <p:nvPr>
            <p:ph type="body" sz="half" idx="2"/>
          </p:nvPr>
        </p:nvSpPr>
        <p:spPr>
          <a:xfrm>
            <a:off x="2116829" y="5367338"/>
            <a:ext cx="6479858" cy="804862"/>
          </a:xfrm>
        </p:spPr>
        <p:txBody>
          <a:bodyPr/>
          <a:lstStyle>
            <a:lvl1pPr marL="0" indent="0">
              <a:buNone/>
              <a:defRPr sz="1400"/>
            </a:lvl1pPr>
            <a:lvl2pPr marL="457068" indent="0">
              <a:buNone/>
              <a:defRPr sz="1200"/>
            </a:lvl2pPr>
            <a:lvl3pPr marL="914139" indent="0">
              <a:buNone/>
              <a:defRPr sz="1000"/>
            </a:lvl3pPr>
            <a:lvl4pPr marL="1371204" indent="0">
              <a:buNone/>
              <a:defRPr sz="900"/>
            </a:lvl4pPr>
            <a:lvl5pPr marL="1828273" indent="0">
              <a:buNone/>
              <a:defRPr sz="900"/>
            </a:lvl5pPr>
            <a:lvl6pPr marL="2285342" indent="0">
              <a:buNone/>
              <a:defRPr sz="900"/>
            </a:lvl6pPr>
            <a:lvl7pPr marL="2742410" indent="0">
              <a:buNone/>
              <a:defRPr sz="900"/>
            </a:lvl7pPr>
            <a:lvl8pPr marL="3199479" indent="0">
              <a:buNone/>
              <a:defRPr sz="900"/>
            </a:lvl8pPr>
            <a:lvl9pPr marL="3656547"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1A2AA1F8-D0F8-4C49-A53A-726EB6AF357E}" type="slidenum">
              <a:rPr lang="en-US"/>
              <a:pPr>
                <a:defRPr/>
              </a:pPr>
              <a:t>‹Nº›</a:t>
            </a:fld>
            <a:endParaRPr lang="en-US"/>
          </a:p>
        </p:txBody>
      </p:sp>
    </p:spTree>
    <p:extLst>
      <p:ext uri="{BB962C8B-B14F-4D97-AF65-F5344CB8AC3E}">
        <p14:creationId xmlns:p14="http://schemas.microsoft.com/office/powerpoint/2010/main" val="37410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9388" y="152400"/>
            <a:ext cx="9644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79388" y="1477963"/>
            <a:ext cx="965834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2226" y="6527802"/>
            <a:ext cx="3419475" cy="246063"/>
          </a:xfrm>
          <a:prstGeom prst="rect">
            <a:avLst/>
          </a:prstGeom>
        </p:spPr>
        <p:txBody>
          <a:bodyPr vert="horz" wrap="square" lIns="91414" tIns="45706" rIns="91414" bIns="45706" numCol="1" anchor="t" anchorCtr="0" compatLnSpc="1">
            <a:prstTxWarp prst="textNoShape">
              <a:avLst/>
            </a:prstTxWarp>
          </a:bodyPr>
          <a:lstStyle>
            <a:lvl1pPr>
              <a:defRPr sz="900">
                <a:solidFill>
                  <a:srgbClr val="898989"/>
                </a:solidFill>
                <a:latin typeface="Verdana" charset="0"/>
              </a:defRPr>
            </a:lvl1pPr>
          </a:lstStyle>
          <a:p>
            <a:pPr>
              <a:defRPr/>
            </a:pPr>
            <a:endParaRPr lang="es-ES_tradnl"/>
          </a:p>
        </p:txBody>
      </p:sp>
      <p:sp>
        <p:nvSpPr>
          <p:cNvPr id="6" name="Slide Number Placeholder 5"/>
          <p:cNvSpPr>
            <a:spLocks noGrp="1"/>
          </p:cNvSpPr>
          <p:nvPr>
            <p:ph type="sldNum" sz="quarter" idx="4"/>
          </p:nvPr>
        </p:nvSpPr>
        <p:spPr>
          <a:xfrm>
            <a:off x="7302500" y="6527802"/>
            <a:ext cx="2520950" cy="193675"/>
          </a:xfrm>
          <a:prstGeom prst="rect">
            <a:avLst/>
          </a:prstGeom>
        </p:spPr>
        <p:txBody>
          <a:bodyPr vert="horz" wrap="square" lIns="91414" tIns="45706" rIns="91414" bIns="45706" numCol="1" anchor="ctr" anchorCtr="0" compatLnSpc="1">
            <a:prstTxWarp prst="textNoShape">
              <a:avLst/>
            </a:prstTxWarp>
          </a:bodyPr>
          <a:lstStyle>
            <a:lvl1pPr algn="r">
              <a:defRPr sz="1000">
                <a:solidFill>
                  <a:srgbClr val="898989"/>
                </a:solidFill>
                <a:latin typeface="Verdana" charset="0"/>
              </a:defRPr>
            </a:lvl1pPr>
          </a:lstStyle>
          <a:p>
            <a:pPr>
              <a:defRPr/>
            </a:pPr>
            <a:fld id="{B7D2210A-F68B-40DD-9AB3-BA6557566314}" type="slidenum">
              <a:rPr lang="en-US"/>
              <a:pPr>
                <a:defRPr/>
              </a:pPr>
              <a:t>‹Nº›</a:t>
            </a:fld>
            <a:endParaRPr lang="en-US"/>
          </a:p>
        </p:txBody>
      </p:sp>
      <p:sp>
        <p:nvSpPr>
          <p:cNvPr id="7" name="Rectangle 6"/>
          <p:cNvSpPr>
            <a:spLocks noChangeArrowheads="1"/>
          </p:cNvSpPr>
          <p:nvPr/>
        </p:nvSpPr>
        <p:spPr bwMode="auto">
          <a:xfrm>
            <a:off x="9937751" y="-6350"/>
            <a:ext cx="3349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
        <p:nvSpPr>
          <p:cNvPr id="8" name="Rectangle 7"/>
          <p:cNvSpPr>
            <a:spLocks noChangeArrowheads="1"/>
          </p:cNvSpPr>
          <p:nvPr/>
        </p:nvSpPr>
        <p:spPr bwMode="auto">
          <a:xfrm>
            <a:off x="10272713" y="2"/>
            <a:ext cx="4111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
        <p:nvSpPr>
          <p:cNvPr id="10" name="Rectangle 9"/>
          <p:cNvSpPr>
            <a:spLocks noChangeArrowheads="1"/>
          </p:cNvSpPr>
          <p:nvPr/>
        </p:nvSpPr>
        <p:spPr bwMode="auto">
          <a:xfrm>
            <a:off x="9937751" y="6400800"/>
            <a:ext cx="3349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
        <p:nvSpPr>
          <p:cNvPr id="11" name="Rectangle 10"/>
          <p:cNvSpPr>
            <a:spLocks noChangeArrowheads="1"/>
          </p:cNvSpPr>
          <p:nvPr/>
        </p:nvSpPr>
        <p:spPr bwMode="auto">
          <a:xfrm>
            <a:off x="10272713" y="6400800"/>
            <a:ext cx="4111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hf sldNum="0" hdr="0" ftr="0"/>
  <p:txStyles>
    <p:titleStyle>
      <a:lvl1pPr algn="l" defTabSz="455613"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068" algn="l" defTabSz="457068" rtl="0" fontAlgn="base">
        <a:spcBef>
          <a:spcPct val="0"/>
        </a:spcBef>
        <a:spcAft>
          <a:spcPct val="0"/>
        </a:spcAft>
        <a:defRPr sz="2400">
          <a:solidFill>
            <a:srgbClr val="006CB7"/>
          </a:solidFill>
          <a:latin typeface="Verdana" charset="0"/>
          <a:ea typeface="ヒラギノ角ゴ Pro W3" charset="-128"/>
        </a:defRPr>
      </a:lvl6pPr>
      <a:lvl7pPr marL="914139" algn="l" defTabSz="457068" rtl="0" fontAlgn="base">
        <a:spcBef>
          <a:spcPct val="0"/>
        </a:spcBef>
        <a:spcAft>
          <a:spcPct val="0"/>
        </a:spcAft>
        <a:defRPr sz="2400">
          <a:solidFill>
            <a:srgbClr val="006CB7"/>
          </a:solidFill>
          <a:latin typeface="Verdana" charset="0"/>
          <a:ea typeface="ヒラギノ角ゴ Pro W3" charset="-128"/>
        </a:defRPr>
      </a:lvl7pPr>
      <a:lvl8pPr marL="1371204" algn="l" defTabSz="457068" rtl="0" fontAlgn="base">
        <a:spcBef>
          <a:spcPct val="0"/>
        </a:spcBef>
        <a:spcAft>
          <a:spcPct val="0"/>
        </a:spcAft>
        <a:defRPr sz="2400">
          <a:solidFill>
            <a:srgbClr val="006CB7"/>
          </a:solidFill>
          <a:latin typeface="Verdana" charset="0"/>
          <a:ea typeface="ヒラギノ角ゴ Pro W3" charset="-128"/>
        </a:defRPr>
      </a:lvl8pPr>
      <a:lvl9pPr marL="1828273" algn="l" defTabSz="457068" rtl="0" fontAlgn="base">
        <a:spcBef>
          <a:spcPct val="0"/>
        </a:spcBef>
        <a:spcAft>
          <a:spcPct val="0"/>
        </a:spcAft>
        <a:defRPr sz="2400">
          <a:solidFill>
            <a:srgbClr val="006CB7"/>
          </a:solidFill>
          <a:latin typeface="Verdana" charset="0"/>
          <a:ea typeface="ヒラギノ角ゴ Pro W3" charset="-128"/>
        </a:defRPr>
      </a:lvl9pPr>
    </p:titleStyle>
    <p:bodyStyle>
      <a:lvl1pPr marL="341313" indent="-341313" algn="l" defTabSz="455613"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1363" indent="-284163" algn="l" defTabSz="455613"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ヒラギノ角ゴ Pro W3"/>
        </a:defRPr>
      </a:lvl2pPr>
      <a:lvl3pPr marL="1141413" indent="-227013" algn="l" defTabSz="455613"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a:defRPr>
      </a:lvl3pPr>
      <a:lvl4pPr marL="1598613" indent="-227013" algn="l" defTabSz="455613"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4pPr>
      <a:lvl5pPr marL="2055813" indent="-227013" algn="l" defTabSz="455613"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5pPr>
      <a:lvl6pPr marL="2513876" indent="-228534" algn="l" defTabSz="457068" rtl="0" eaLnBrk="1" latinLnBrk="0" hangingPunct="1">
        <a:spcBef>
          <a:spcPct val="20000"/>
        </a:spcBef>
        <a:buFont typeface="Arial"/>
        <a:buChar char="•"/>
        <a:defRPr sz="2000" kern="1200">
          <a:solidFill>
            <a:schemeClr val="tx1"/>
          </a:solidFill>
          <a:latin typeface="+mn-lt"/>
          <a:ea typeface="+mn-ea"/>
          <a:cs typeface="+mn-cs"/>
        </a:defRPr>
      </a:lvl6pPr>
      <a:lvl7pPr marL="2970945" indent="-228534" algn="l" defTabSz="457068" rtl="0" eaLnBrk="1" latinLnBrk="0" hangingPunct="1">
        <a:spcBef>
          <a:spcPct val="20000"/>
        </a:spcBef>
        <a:buFont typeface="Arial"/>
        <a:buChar char="•"/>
        <a:defRPr sz="2000" kern="1200">
          <a:solidFill>
            <a:schemeClr val="tx1"/>
          </a:solidFill>
          <a:latin typeface="+mn-lt"/>
          <a:ea typeface="+mn-ea"/>
          <a:cs typeface="+mn-cs"/>
        </a:defRPr>
      </a:lvl7pPr>
      <a:lvl8pPr marL="3428013" indent="-228534" algn="l" defTabSz="457068" rtl="0" eaLnBrk="1" latinLnBrk="0" hangingPunct="1">
        <a:spcBef>
          <a:spcPct val="20000"/>
        </a:spcBef>
        <a:buFont typeface="Arial"/>
        <a:buChar char="•"/>
        <a:defRPr sz="2000" kern="1200">
          <a:solidFill>
            <a:schemeClr val="tx1"/>
          </a:solidFill>
          <a:latin typeface="+mn-lt"/>
          <a:ea typeface="+mn-ea"/>
          <a:cs typeface="+mn-cs"/>
        </a:defRPr>
      </a:lvl8pPr>
      <a:lvl9pPr marL="3885081" indent="-228534" algn="l" defTabSz="4570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68" rtl="0" eaLnBrk="1" latinLnBrk="0" hangingPunct="1">
        <a:defRPr sz="1800" kern="1200">
          <a:solidFill>
            <a:schemeClr val="tx1"/>
          </a:solidFill>
          <a:latin typeface="+mn-lt"/>
          <a:ea typeface="+mn-ea"/>
          <a:cs typeface="+mn-cs"/>
        </a:defRPr>
      </a:lvl1pPr>
      <a:lvl2pPr marL="457068" algn="l" defTabSz="457068" rtl="0" eaLnBrk="1" latinLnBrk="0" hangingPunct="1">
        <a:defRPr sz="1800" kern="1200">
          <a:solidFill>
            <a:schemeClr val="tx1"/>
          </a:solidFill>
          <a:latin typeface="+mn-lt"/>
          <a:ea typeface="+mn-ea"/>
          <a:cs typeface="+mn-cs"/>
        </a:defRPr>
      </a:lvl2pPr>
      <a:lvl3pPr marL="914139" algn="l" defTabSz="457068" rtl="0" eaLnBrk="1" latinLnBrk="0" hangingPunct="1">
        <a:defRPr sz="1800" kern="1200">
          <a:solidFill>
            <a:schemeClr val="tx1"/>
          </a:solidFill>
          <a:latin typeface="+mn-lt"/>
          <a:ea typeface="+mn-ea"/>
          <a:cs typeface="+mn-cs"/>
        </a:defRPr>
      </a:lvl3pPr>
      <a:lvl4pPr marL="1371204" algn="l" defTabSz="457068" rtl="0" eaLnBrk="1" latinLnBrk="0" hangingPunct="1">
        <a:defRPr sz="1800" kern="1200">
          <a:solidFill>
            <a:schemeClr val="tx1"/>
          </a:solidFill>
          <a:latin typeface="+mn-lt"/>
          <a:ea typeface="+mn-ea"/>
          <a:cs typeface="+mn-cs"/>
        </a:defRPr>
      </a:lvl4pPr>
      <a:lvl5pPr marL="1828273" algn="l" defTabSz="457068" rtl="0" eaLnBrk="1" latinLnBrk="0" hangingPunct="1">
        <a:defRPr sz="1800" kern="1200">
          <a:solidFill>
            <a:schemeClr val="tx1"/>
          </a:solidFill>
          <a:latin typeface="+mn-lt"/>
          <a:ea typeface="+mn-ea"/>
          <a:cs typeface="+mn-cs"/>
        </a:defRPr>
      </a:lvl5pPr>
      <a:lvl6pPr marL="2285342" algn="l" defTabSz="457068" rtl="0" eaLnBrk="1" latinLnBrk="0" hangingPunct="1">
        <a:defRPr sz="1800" kern="1200">
          <a:solidFill>
            <a:schemeClr val="tx1"/>
          </a:solidFill>
          <a:latin typeface="+mn-lt"/>
          <a:ea typeface="+mn-ea"/>
          <a:cs typeface="+mn-cs"/>
        </a:defRPr>
      </a:lvl6pPr>
      <a:lvl7pPr marL="2742410" algn="l" defTabSz="457068" rtl="0" eaLnBrk="1" latinLnBrk="0" hangingPunct="1">
        <a:defRPr sz="1800" kern="1200">
          <a:solidFill>
            <a:schemeClr val="tx1"/>
          </a:solidFill>
          <a:latin typeface="+mn-lt"/>
          <a:ea typeface="+mn-ea"/>
          <a:cs typeface="+mn-cs"/>
        </a:defRPr>
      </a:lvl7pPr>
      <a:lvl8pPr marL="3199479" algn="l" defTabSz="457068" rtl="0" eaLnBrk="1" latinLnBrk="0" hangingPunct="1">
        <a:defRPr sz="1800" kern="1200">
          <a:solidFill>
            <a:schemeClr val="tx1"/>
          </a:solidFill>
          <a:latin typeface="+mn-lt"/>
          <a:ea typeface="+mn-ea"/>
          <a:cs typeface="+mn-cs"/>
        </a:defRPr>
      </a:lvl8pPr>
      <a:lvl9pPr marL="3656547" algn="l" defTabSz="45706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10799763"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lIns="91414" tIns="45706" rIns="91414" bIns="45706" anchor="ctr"/>
          <a:lstStyle/>
          <a:p>
            <a:pPr>
              <a:defRPr/>
            </a:pPr>
            <a:endParaRPr lang="es-CL">
              <a:solidFill>
                <a:srgbClr val="FFFFFF"/>
              </a:solidFill>
              <a:ea typeface="ヒラギノ角ゴ Pro W3" charset="-128"/>
            </a:endParaRPr>
          </a:p>
        </p:txBody>
      </p:sp>
      <p:sp>
        <p:nvSpPr>
          <p:cNvPr id="14" name="Rectangle 13"/>
          <p:cNvSpPr>
            <a:spLocks noChangeArrowheads="1"/>
          </p:cNvSpPr>
          <p:nvPr/>
        </p:nvSpPr>
        <p:spPr bwMode="auto">
          <a:xfrm>
            <a:off x="8448674" y="0"/>
            <a:ext cx="2351089"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grpSp>
        <p:nvGrpSpPr>
          <p:cNvPr id="3076" name="Group 11"/>
          <p:cNvGrpSpPr>
            <a:grpSpLocks/>
          </p:cNvGrpSpPr>
          <p:nvPr/>
        </p:nvGrpSpPr>
        <p:grpSpPr bwMode="auto">
          <a:xfrm>
            <a:off x="8448674" y="2058988"/>
            <a:ext cx="2351089" cy="2038350"/>
            <a:chOff x="3511550" y="2133600"/>
            <a:chExt cx="2976563" cy="3048000"/>
          </a:xfrm>
        </p:grpSpPr>
        <p:sp>
          <p:nvSpPr>
            <p:cNvPr id="7" name="Rectangle 6"/>
            <p:cNvSpPr/>
            <p:nvPr userDrawn="1"/>
          </p:nvSpPr>
          <p:spPr>
            <a:xfrm>
              <a:off x="3511550" y="2133600"/>
              <a:ext cx="1338549"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8" name="Rectangle 7"/>
            <p:cNvSpPr/>
            <p:nvPr userDrawn="1"/>
          </p:nvSpPr>
          <p:spPr>
            <a:xfrm>
              <a:off x="4850099" y="2133600"/>
              <a:ext cx="1638014"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p:nvSpPr>
        <p:spPr bwMode="auto">
          <a:xfrm>
            <a:off x="6351" y="0"/>
            <a:ext cx="8442325"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lIns="91414" tIns="45706" rIns="91414" bIns="45706" anchor="ctr"/>
          <a:lstStyle/>
          <a:p>
            <a:pPr>
              <a:defRPr/>
            </a:pPr>
            <a:endParaRPr lang="es-CL">
              <a:solidFill>
                <a:srgbClr val="FFFFFF"/>
              </a:solidFill>
              <a:latin typeface="Calibri" charset="0"/>
            </a:endParaRPr>
          </a:p>
        </p:txBody>
      </p:sp>
      <p:sp>
        <p:nvSpPr>
          <p:cNvPr id="3078" name="Title Placeholder 1"/>
          <p:cNvSpPr>
            <a:spLocks noGrp="1"/>
          </p:cNvSpPr>
          <p:nvPr>
            <p:ph type="title"/>
          </p:nvPr>
        </p:nvSpPr>
        <p:spPr bwMode="auto">
          <a:xfrm>
            <a:off x="539751" y="2525713"/>
            <a:ext cx="7650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hf sldNum="0" hdr="0" ftr="0"/>
  <p:txStyles>
    <p:titleStyle>
      <a:lvl1pPr algn="l" defTabSz="455613"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5613"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5613"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5613"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5613"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068" algn="l" defTabSz="457068" rtl="0" fontAlgn="base">
        <a:spcBef>
          <a:spcPct val="0"/>
        </a:spcBef>
        <a:spcAft>
          <a:spcPct val="0"/>
        </a:spcAft>
        <a:defRPr sz="4400" b="1">
          <a:solidFill>
            <a:schemeClr val="tx1"/>
          </a:solidFill>
          <a:latin typeface="Verdana" charset="0"/>
          <a:ea typeface="ヒラギノ角ゴ Pro W3" charset="-128"/>
        </a:defRPr>
      </a:lvl6pPr>
      <a:lvl7pPr marL="914139" algn="l" defTabSz="457068" rtl="0" fontAlgn="base">
        <a:spcBef>
          <a:spcPct val="0"/>
        </a:spcBef>
        <a:spcAft>
          <a:spcPct val="0"/>
        </a:spcAft>
        <a:defRPr sz="4400" b="1">
          <a:solidFill>
            <a:schemeClr val="tx1"/>
          </a:solidFill>
          <a:latin typeface="Verdana" charset="0"/>
          <a:ea typeface="ヒラギノ角ゴ Pro W3" charset="-128"/>
        </a:defRPr>
      </a:lvl7pPr>
      <a:lvl8pPr marL="1371204" algn="l" defTabSz="457068" rtl="0" fontAlgn="base">
        <a:spcBef>
          <a:spcPct val="0"/>
        </a:spcBef>
        <a:spcAft>
          <a:spcPct val="0"/>
        </a:spcAft>
        <a:defRPr sz="4400" b="1">
          <a:solidFill>
            <a:schemeClr val="tx1"/>
          </a:solidFill>
          <a:latin typeface="Verdana" charset="0"/>
          <a:ea typeface="ヒラギノ角ゴ Pro W3" charset="-128"/>
        </a:defRPr>
      </a:lvl8pPr>
      <a:lvl9pPr marL="1828273" algn="l" defTabSz="457068" rtl="0" fontAlgn="base">
        <a:spcBef>
          <a:spcPct val="0"/>
        </a:spcBef>
        <a:spcAft>
          <a:spcPct val="0"/>
        </a:spcAft>
        <a:defRPr sz="4400" b="1">
          <a:solidFill>
            <a:schemeClr val="tx1"/>
          </a:solidFill>
          <a:latin typeface="Verdana" charset="0"/>
          <a:ea typeface="ヒラギノ角ゴ Pro W3"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3876" indent="-228534" algn="l" defTabSz="457068" rtl="0" eaLnBrk="1" latinLnBrk="0" hangingPunct="1">
        <a:spcBef>
          <a:spcPct val="20000"/>
        </a:spcBef>
        <a:buFont typeface="Arial"/>
        <a:buChar char="•"/>
        <a:defRPr sz="2000" kern="1200">
          <a:solidFill>
            <a:schemeClr val="tx1"/>
          </a:solidFill>
          <a:latin typeface="+mn-lt"/>
          <a:ea typeface="+mn-ea"/>
          <a:cs typeface="+mn-cs"/>
        </a:defRPr>
      </a:lvl6pPr>
      <a:lvl7pPr marL="2970945" indent="-228534" algn="l" defTabSz="457068" rtl="0" eaLnBrk="1" latinLnBrk="0" hangingPunct="1">
        <a:spcBef>
          <a:spcPct val="20000"/>
        </a:spcBef>
        <a:buFont typeface="Arial"/>
        <a:buChar char="•"/>
        <a:defRPr sz="2000" kern="1200">
          <a:solidFill>
            <a:schemeClr val="tx1"/>
          </a:solidFill>
          <a:latin typeface="+mn-lt"/>
          <a:ea typeface="+mn-ea"/>
          <a:cs typeface="+mn-cs"/>
        </a:defRPr>
      </a:lvl7pPr>
      <a:lvl8pPr marL="3428013" indent="-228534" algn="l" defTabSz="457068" rtl="0" eaLnBrk="1" latinLnBrk="0" hangingPunct="1">
        <a:spcBef>
          <a:spcPct val="20000"/>
        </a:spcBef>
        <a:buFont typeface="Arial"/>
        <a:buChar char="•"/>
        <a:defRPr sz="2000" kern="1200">
          <a:solidFill>
            <a:schemeClr val="tx1"/>
          </a:solidFill>
          <a:latin typeface="+mn-lt"/>
          <a:ea typeface="+mn-ea"/>
          <a:cs typeface="+mn-cs"/>
        </a:defRPr>
      </a:lvl8pPr>
      <a:lvl9pPr marL="3885081" indent="-228534" algn="l" defTabSz="4570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68" rtl="0" eaLnBrk="1" latinLnBrk="0" hangingPunct="1">
        <a:defRPr sz="1800" kern="1200">
          <a:solidFill>
            <a:schemeClr val="tx1"/>
          </a:solidFill>
          <a:latin typeface="+mn-lt"/>
          <a:ea typeface="+mn-ea"/>
          <a:cs typeface="+mn-cs"/>
        </a:defRPr>
      </a:lvl1pPr>
      <a:lvl2pPr marL="457068" algn="l" defTabSz="457068" rtl="0" eaLnBrk="1" latinLnBrk="0" hangingPunct="1">
        <a:defRPr sz="1800" kern="1200">
          <a:solidFill>
            <a:schemeClr val="tx1"/>
          </a:solidFill>
          <a:latin typeface="+mn-lt"/>
          <a:ea typeface="+mn-ea"/>
          <a:cs typeface="+mn-cs"/>
        </a:defRPr>
      </a:lvl2pPr>
      <a:lvl3pPr marL="914139" algn="l" defTabSz="457068" rtl="0" eaLnBrk="1" latinLnBrk="0" hangingPunct="1">
        <a:defRPr sz="1800" kern="1200">
          <a:solidFill>
            <a:schemeClr val="tx1"/>
          </a:solidFill>
          <a:latin typeface="+mn-lt"/>
          <a:ea typeface="+mn-ea"/>
          <a:cs typeface="+mn-cs"/>
        </a:defRPr>
      </a:lvl3pPr>
      <a:lvl4pPr marL="1371204" algn="l" defTabSz="457068" rtl="0" eaLnBrk="1" latinLnBrk="0" hangingPunct="1">
        <a:defRPr sz="1800" kern="1200">
          <a:solidFill>
            <a:schemeClr val="tx1"/>
          </a:solidFill>
          <a:latin typeface="+mn-lt"/>
          <a:ea typeface="+mn-ea"/>
          <a:cs typeface="+mn-cs"/>
        </a:defRPr>
      </a:lvl4pPr>
      <a:lvl5pPr marL="1828273" algn="l" defTabSz="457068" rtl="0" eaLnBrk="1" latinLnBrk="0" hangingPunct="1">
        <a:defRPr sz="1800" kern="1200">
          <a:solidFill>
            <a:schemeClr val="tx1"/>
          </a:solidFill>
          <a:latin typeface="+mn-lt"/>
          <a:ea typeface="+mn-ea"/>
          <a:cs typeface="+mn-cs"/>
        </a:defRPr>
      </a:lvl5pPr>
      <a:lvl6pPr marL="2285342" algn="l" defTabSz="457068" rtl="0" eaLnBrk="1" latinLnBrk="0" hangingPunct="1">
        <a:defRPr sz="1800" kern="1200">
          <a:solidFill>
            <a:schemeClr val="tx1"/>
          </a:solidFill>
          <a:latin typeface="+mn-lt"/>
          <a:ea typeface="+mn-ea"/>
          <a:cs typeface="+mn-cs"/>
        </a:defRPr>
      </a:lvl6pPr>
      <a:lvl7pPr marL="2742410" algn="l" defTabSz="457068" rtl="0" eaLnBrk="1" latinLnBrk="0" hangingPunct="1">
        <a:defRPr sz="1800" kern="1200">
          <a:solidFill>
            <a:schemeClr val="tx1"/>
          </a:solidFill>
          <a:latin typeface="+mn-lt"/>
          <a:ea typeface="+mn-ea"/>
          <a:cs typeface="+mn-cs"/>
        </a:defRPr>
      </a:lvl7pPr>
      <a:lvl8pPr marL="3199479" algn="l" defTabSz="457068" rtl="0" eaLnBrk="1" latinLnBrk="0" hangingPunct="1">
        <a:defRPr sz="1800" kern="1200">
          <a:solidFill>
            <a:schemeClr val="tx1"/>
          </a:solidFill>
          <a:latin typeface="+mn-lt"/>
          <a:ea typeface="+mn-ea"/>
          <a:cs typeface="+mn-cs"/>
        </a:defRPr>
      </a:lvl8pPr>
      <a:lvl9pPr marL="3656547" algn="l" defTabSz="45706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630239" y="3333750"/>
            <a:ext cx="1220787"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sp>
        <p:nvSpPr>
          <p:cNvPr id="66" name="Rectangle 65"/>
          <p:cNvSpPr>
            <a:spLocks noChangeArrowheads="1"/>
          </p:cNvSpPr>
          <p:nvPr/>
        </p:nvSpPr>
        <p:spPr bwMode="auto">
          <a:xfrm>
            <a:off x="1851025" y="3333750"/>
            <a:ext cx="1487488"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pic>
        <p:nvPicPr>
          <p:cNvPr id="410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177" y="3452815"/>
            <a:ext cx="94932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0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1" y="3452813"/>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630239" y="0"/>
            <a:ext cx="1220787"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sp>
        <p:nvSpPr>
          <p:cNvPr id="72" name="Rectangle 71"/>
          <p:cNvSpPr>
            <a:spLocks noChangeArrowheads="1"/>
          </p:cNvSpPr>
          <p:nvPr/>
        </p:nvSpPr>
        <p:spPr bwMode="auto">
          <a:xfrm>
            <a:off x="1851025" y="0"/>
            <a:ext cx="1487488"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spTree>
  </p:cSld>
  <p:clrMap bg1="dk1" tx1="lt1" bg2="dk2" tx2="lt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89" r:id="rId5"/>
  </p:sldLayoutIdLst>
  <p:hf sldNum="0" hdr="0" ftr="0"/>
  <p:txStyles>
    <p:titleStyle>
      <a:lvl1pPr algn="ctr" defTabSz="454025"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4025"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4025"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4025"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4025"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6973" algn="ctr" defTabSz="456973"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3950" algn="ctr" defTabSz="456973"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0920" algn="ctr" defTabSz="456973"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7893" algn="ctr" defTabSz="456973"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39725" indent="-339725" algn="l" defTabSz="454025"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39775" indent="-282575" algn="l" defTabSz="454025"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39825" indent="-225425" algn="l" defTabSz="454025"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597025" indent="-225425" algn="l" defTabSz="454025"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4225" indent="-225425" algn="l" defTabSz="454025"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3354" indent="-228486" algn="l" defTabSz="456973" rtl="0" eaLnBrk="1" latinLnBrk="0" hangingPunct="1">
        <a:spcBef>
          <a:spcPct val="20000"/>
        </a:spcBef>
        <a:buFont typeface="Arial"/>
        <a:buChar char="•"/>
        <a:defRPr sz="2000" kern="1200">
          <a:solidFill>
            <a:schemeClr val="tx1"/>
          </a:solidFill>
          <a:latin typeface="+mn-lt"/>
          <a:ea typeface="+mn-ea"/>
          <a:cs typeface="+mn-cs"/>
        </a:defRPr>
      </a:lvl6pPr>
      <a:lvl7pPr marL="2970329" indent="-228486" algn="l" defTabSz="456973" rtl="0" eaLnBrk="1" latinLnBrk="0" hangingPunct="1">
        <a:spcBef>
          <a:spcPct val="20000"/>
        </a:spcBef>
        <a:buFont typeface="Arial"/>
        <a:buChar char="•"/>
        <a:defRPr sz="2000" kern="1200">
          <a:solidFill>
            <a:schemeClr val="tx1"/>
          </a:solidFill>
          <a:latin typeface="+mn-lt"/>
          <a:ea typeface="+mn-ea"/>
          <a:cs typeface="+mn-cs"/>
        </a:defRPr>
      </a:lvl7pPr>
      <a:lvl8pPr marL="3427302" indent="-228486" algn="l" defTabSz="456973" rtl="0" eaLnBrk="1" latinLnBrk="0" hangingPunct="1">
        <a:spcBef>
          <a:spcPct val="20000"/>
        </a:spcBef>
        <a:buFont typeface="Arial"/>
        <a:buChar char="•"/>
        <a:defRPr sz="2000" kern="1200">
          <a:solidFill>
            <a:schemeClr val="tx1"/>
          </a:solidFill>
          <a:latin typeface="+mn-lt"/>
          <a:ea typeface="+mn-ea"/>
          <a:cs typeface="+mn-cs"/>
        </a:defRPr>
      </a:lvl8pPr>
      <a:lvl9pPr marL="3884275" indent="-228486" algn="l" defTabSz="45697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73" rtl="0" eaLnBrk="1" latinLnBrk="0" hangingPunct="1">
        <a:defRPr sz="1800" kern="1200">
          <a:solidFill>
            <a:schemeClr val="tx1"/>
          </a:solidFill>
          <a:latin typeface="+mn-lt"/>
          <a:ea typeface="+mn-ea"/>
          <a:cs typeface="+mn-cs"/>
        </a:defRPr>
      </a:lvl1pPr>
      <a:lvl2pPr marL="456973" algn="l" defTabSz="456973" rtl="0" eaLnBrk="1" latinLnBrk="0" hangingPunct="1">
        <a:defRPr sz="1800" kern="1200">
          <a:solidFill>
            <a:schemeClr val="tx1"/>
          </a:solidFill>
          <a:latin typeface="+mn-lt"/>
          <a:ea typeface="+mn-ea"/>
          <a:cs typeface="+mn-cs"/>
        </a:defRPr>
      </a:lvl2pPr>
      <a:lvl3pPr marL="913950" algn="l" defTabSz="456973" rtl="0" eaLnBrk="1" latinLnBrk="0" hangingPunct="1">
        <a:defRPr sz="1800" kern="1200">
          <a:solidFill>
            <a:schemeClr val="tx1"/>
          </a:solidFill>
          <a:latin typeface="+mn-lt"/>
          <a:ea typeface="+mn-ea"/>
          <a:cs typeface="+mn-cs"/>
        </a:defRPr>
      </a:lvl3pPr>
      <a:lvl4pPr marL="1370920" algn="l" defTabSz="456973" rtl="0" eaLnBrk="1" latinLnBrk="0" hangingPunct="1">
        <a:defRPr sz="1800" kern="1200">
          <a:solidFill>
            <a:schemeClr val="tx1"/>
          </a:solidFill>
          <a:latin typeface="+mn-lt"/>
          <a:ea typeface="+mn-ea"/>
          <a:cs typeface="+mn-cs"/>
        </a:defRPr>
      </a:lvl4pPr>
      <a:lvl5pPr marL="1827893" algn="l" defTabSz="456973" rtl="0" eaLnBrk="1" latinLnBrk="0" hangingPunct="1">
        <a:defRPr sz="1800" kern="1200">
          <a:solidFill>
            <a:schemeClr val="tx1"/>
          </a:solidFill>
          <a:latin typeface="+mn-lt"/>
          <a:ea typeface="+mn-ea"/>
          <a:cs typeface="+mn-cs"/>
        </a:defRPr>
      </a:lvl5pPr>
      <a:lvl6pPr marL="2284868" algn="l" defTabSz="456973" rtl="0" eaLnBrk="1" latinLnBrk="0" hangingPunct="1">
        <a:defRPr sz="1800" kern="1200">
          <a:solidFill>
            <a:schemeClr val="tx1"/>
          </a:solidFill>
          <a:latin typeface="+mn-lt"/>
          <a:ea typeface="+mn-ea"/>
          <a:cs typeface="+mn-cs"/>
        </a:defRPr>
      </a:lvl6pPr>
      <a:lvl7pPr marL="2741842" algn="l" defTabSz="456973" rtl="0" eaLnBrk="1" latinLnBrk="0" hangingPunct="1">
        <a:defRPr sz="1800" kern="1200">
          <a:solidFill>
            <a:schemeClr val="tx1"/>
          </a:solidFill>
          <a:latin typeface="+mn-lt"/>
          <a:ea typeface="+mn-ea"/>
          <a:cs typeface="+mn-cs"/>
        </a:defRPr>
      </a:lvl7pPr>
      <a:lvl8pPr marL="3198816" algn="l" defTabSz="456973" rtl="0" eaLnBrk="1" latinLnBrk="0" hangingPunct="1">
        <a:defRPr sz="1800" kern="1200">
          <a:solidFill>
            <a:schemeClr val="tx1"/>
          </a:solidFill>
          <a:latin typeface="+mn-lt"/>
          <a:ea typeface="+mn-ea"/>
          <a:cs typeface="+mn-cs"/>
        </a:defRPr>
      </a:lvl8pPr>
      <a:lvl9pPr marL="3655789" algn="l" defTabSz="45697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79388" y="152400"/>
            <a:ext cx="9644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7" rIns="91395" bIns="45697" numCol="1" anchor="t"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179388" y="1477963"/>
            <a:ext cx="965834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7" rIns="91395" bIns="456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2226" y="6527802"/>
            <a:ext cx="3419475" cy="246063"/>
          </a:xfrm>
          <a:prstGeom prst="rect">
            <a:avLst/>
          </a:prstGeom>
        </p:spPr>
        <p:txBody>
          <a:bodyPr vert="horz" wrap="square" lIns="91395" tIns="45697" rIns="91395" bIns="45697" numCol="1" anchor="t" anchorCtr="0" compatLnSpc="1">
            <a:prstTxWarp prst="textNoShape">
              <a:avLst/>
            </a:prstTxWarp>
          </a:bodyPr>
          <a:lstStyle>
            <a:lvl1pPr>
              <a:defRPr sz="900">
                <a:solidFill>
                  <a:srgbClr val="898989"/>
                </a:solidFill>
                <a:latin typeface="Verdana" charset="0"/>
              </a:defRPr>
            </a:lvl1pPr>
          </a:lstStyle>
          <a:p>
            <a:endParaRPr lang="es-ES_tradnl"/>
          </a:p>
        </p:txBody>
      </p:sp>
      <p:sp>
        <p:nvSpPr>
          <p:cNvPr id="6" name="Slide Number Placeholder 5"/>
          <p:cNvSpPr>
            <a:spLocks noGrp="1"/>
          </p:cNvSpPr>
          <p:nvPr>
            <p:ph type="sldNum" sz="quarter" idx="4"/>
          </p:nvPr>
        </p:nvSpPr>
        <p:spPr>
          <a:xfrm>
            <a:off x="7302500" y="6527802"/>
            <a:ext cx="2520950" cy="193675"/>
          </a:xfrm>
          <a:prstGeom prst="rect">
            <a:avLst/>
          </a:prstGeom>
        </p:spPr>
        <p:txBody>
          <a:bodyPr vert="horz" wrap="square" lIns="91395" tIns="45697" rIns="91395" bIns="45697" numCol="1" anchor="ctr" anchorCtr="0" compatLnSpc="1">
            <a:prstTxWarp prst="textNoShape">
              <a:avLst/>
            </a:prstTxWarp>
          </a:bodyPr>
          <a:lstStyle>
            <a:lvl1pPr algn="r">
              <a:defRPr sz="1000">
                <a:solidFill>
                  <a:srgbClr val="898989"/>
                </a:solidFill>
                <a:latin typeface="Verdana" charset="0"/>
              </a:defRPr>
            </a:lvl1pPr>
          </a:lstStyle>
          <a:p>
            <a:fld id="{D7086B0E-63EE-49CE-B1BE-1414F5AFF95D}" type="slidenum">
              <a:rPr lang="en-US"/>
              <a:pPr/>
              <a:t>‹Nº›</a:t>
            </a:fld>
            <a:endParaRPr lang="en-US"/>
          </a:p>
        </p:txBody>
      </p:sp>
      <p:sp>
        <p:nvSpPr>
          <p:cNvPr id="7" name="Rectangle 6"/>
          <p:cNvSpPr>
            <a:spLocks noChangeArrowheads="1"/>
          </p:cNvSpPr>
          <p:nvPr/>
        </p:nvSpPr>
        <p:spPr bwMode="auto">
          <a:xfrm>
            <a:off x="9937751" y="-6350"/>
            <a:ext cx="3349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sp>
        <p:nvSpPr>
          <p:cNvPr id="8" name="Rectangle 7"/>
          <p:cNvSpPr>
            <a:spLocks noChangeArrowheads="1"/>
          </p:cNvSpPr>
          <p:nvPr/>
        </p:nvSpPr>
        <p:spPr bwMode="auto">
          <a:xfrm>
            <a:off x="10272713" y="2"/>
            <a:ext cx="4111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sp>
        <p:nvSpPr>
          <p:cNvPr id="10" name="Rectangle 9"/>
          <p:cNvSpPr>
            <a:spLocks noChangeArrowheads="1"/>
          </p:cNvSpPr>
          <p:nvPr/>
        </p:nvSpPr>
        <p:spPr bwMode="auto">
          <a:xfrm>
            <a:off x="9937751" y="6400800"/>
            <a:ext cx="3349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sp>
        <p:nvSpPr>
          <p:cNvPr id="11" name="Rectangle 10"/>
          <p:cNvSpPr>
            <a:spLocks noChangeArrowheads="1"/>
          </p:cNvSpPr>
          <p:nvPr/>
        </p:nvSpPr>
        <p:spPr bwMode="auto">
          <a:xfrm>
            <a:off x="10272713" y="6400800"/>
            <a:ext cx="4111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lIns="91395" tIns="45697" rIns="91395" bIns="45697" anchor="ctr"/>
          <a:lstStyle/>
          <a:p>
            <a:pPr defTabSz="455519">
              <a:defRPr/>
            </a:pPr>
            <a:endParaRPr lang="es-CL">
              <a:solidFill>
                <a:srgbClr val="FFFFFF"/>
              </a:solidFill>
              <a:latin typeface="Calibri" charset="0"/>
            </a:endParaRP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hf sldNum="0" hdr="0" ftr="0"/>
  <p:txStyles>
    <p:titleStyle>
      <a:lvl1pPr algn="l" defTabSz="454025"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4025"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4025"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4025"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4025"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6973" algn="l" defTabSz="456973" rtl="0" fontAlgn="base">
        <a:spcBef>
          <a:spcPct val="0"/>
        </a:spcBef>
        <a:spcAft>
          <a:spcPct val="0"/>
        </a:spcAft>
        <a:defRPr sz="2400">
          <a:solidFill>
            <a:srgbClr val="006CB7"/>
          </a:solidFill>
          <a:latin typeface="Verdana" charset="0"/>
          <a:ea typeface="ヒラギノ角ゴ Pro W3" charset="-128"/>
        </a:defRPr>
      </a:lvl6pPr>
      <a:lvl7pPr marL="913950" algn="l" defTabSz="456973" rtl="0" fontAlgn="base">
        <a:spcBef>
          <a:spcPct val="0"/>
        </a:spcBef>
        <a:spcAft>
          <a:spcPct val="0"/>
        </a:spcAft>
        <a:defRPr sz="2400">
          <a:solidFill>
            <a:srgbClr val="006CB7"/>
          </a:solidFill>
          <a:latin typeface="Verdana" charset="0"/>
          <a:ea typeface="ヒラギノ角ゴ Pro W3" charset="-128"/>
        </a:defRPr>
      </a:lvl7pPr>
      <a:lvl8pPr marL="1370920" algn="l" defTabSz="456973" rtl="0" fontAlgn="base">
        <a:spcBef>
          <a:spcPct val="0"/>
        </a:spcBef>
        <a:spcAft>
          <a:spcPct val="0"/>
        </a:spcAft>
        <a:defRPr sz="2400">
          <a:solidFill>
            <a:srgbClr val="006CB7"/>
          </a:solidFill>
          <a:latin typeface="Verdana" charset="0"/>
          <a:ea typeface="ヒラギノ角ゴ Pro W3" charset="-128"/>
        </a:defRPr>
      </a:lvl8pPr>
      <a:lvl9pPr marL="1827893" algn="l" defTabSz="456973" rtl="0" fontAlgn="base">
        <a:spcBef>
          <a:spcPct val="0"/>
        </a:spcBef>
        <a:spcAft>
          <a:spcPct val="0"/>
        </a:spcAft>
        <a:defRPr sz="2400">
          <a:solidFill>
            <a:srgbClr val="006CB7"/>
          </a:solidFill>
          <a:latin typeface="Verdana" charset="0"/>
          <a:ea typeface="ヒラギノ角ゴ Pro W3" charset="-128"/>
        </a:defRPr>
      </a:lvl9pPr>
    </p:titleStyle>
    <p:bodyStyle>
      <a:lvl1pPr marL="339725" indent="-339725" algn="l" defTabSz="454025"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39775" indent="-282575" algn="l" defTabSz="454025"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ヒラギノ角ゴ Pro W3"/>
        </a:defRPr>
      </a:lvl2pPr>
      <a:lvl3pPr marL="1139825" indent="-225425" algn="l" defTabSz="454025"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a:defRPr>
      </a:lvl3pPr>
      <a:lvl4pPr marL="1597025" indent="-225425" algn="l" defTabSz="454025"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4pPr>
      <a:lvl5pPr marL="2054225" indent="-225425" algn="l" defTabSz="454025"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5pPr>
      <a:lvl6pPr marL="2513354" indent="-228486" algn="l" defTabSz="456973" rtl="0" eaLnBrk="1" latinLnBrk="0" hangingPunct="1">
        <a:spcBef>
          <a:spcPct val="20000"/>
        </a:spcBef>
        <a:buFont typeface="Arial"/>
        <a:buChar char="•"/>
        <a:defRPr sz="2000" kern="1200">
          <a:solidFill>
            <a:schemeClr val="tx1"/>
          </a:solidFill>
          <a:latin typeface="+mn-lt"/>
          <a:ea typeface="+mn-ea"/>
          <a:cs typeface="+mn-cs"/>
        </a:defRPr>
      </a:lvl6pPr>
      <a:lvl7pPr marL="2970329" indent="-228486" algn="l" defTabSz="456973" rtl="0" eaLnBrk="1" latinLnBrk="0" hangingPunct="1">
        <a:spcBef>
          <a:spcPct val="20000"/>
        </a:spcBef>
        <a:buFont typeface="Arial"/>
        <a:buChar char="•"/>
        <a:defRPr sz="2000" kern="1200">
          <a:solidFill>
            <a:schemeClr val="tx1"/>
          </a:solidFill>
          <a:latin typeface="+mn-lt"/>
          <a:ea typeface="+mn-ea"/>
          <a:cs typeface="+mn-cs"/>
        </a:defRPr>
      </a:lvl7pPr>
      <a:lvl8pPr marL="3427302" indent="-228486" algn="l" defTabSz="456973" rtl="0" eaLnBrk="1" latinLnBrk="0" hangingPunct="1">
        <a:spcBef>
          <a:spcPct val="20000"/>
        </a:spcBef>
        <a:buFont typeface="Arial"/>
        <a:buChar char="•"/>
        <a:defRPr sz="2000" kern="1200">
          <a:solidFill>
            <a:schemeClr val="tx1"/>
          </a:solidFill>
          <a:latin typeface="+mn-lt"/>
          <a:ea typeface="+mn-ea"/>
          <a:cs typeface="+mn-cs"/>
        </a:defRPr>
      </a:lvl8pPr>
      <a:lvl9pPr marL="3884275" indent="-228486" algn="l" defTabSz="45697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73" rtl="0" eaLnBrk="1" latinLnBrk="0" hangingPunct="1">
        <a:defRPr sz="1800" kern="1200">
          <a:solidFill>
            <a:schemeClr val="tx1"/>
          </a:solidFill>
          <a:latin typeface="+mn-lt"/>
          <a:ea typeface="+mn-ea"/>
          <a:cs typeface="+mn-cs"/>
        </a:defRPr>
      </a:lvl1pPr>
      <a:lvl2pPr marL="456973" algn="l" defTabSz="456973" rtl="0" eaLnBrk="1" latinLnBrk="0" hangingPunct="1">
        <a:defRPr sz="1800" kern="1200">
          <a:solidFill>
            <a:schemeClr val="tx1"/>
          </a:solidFill>
          <a:latin typeface="+mn-lt"/>
          <a:ea typeface="+mn-ea"/>
          <a:cs typeface="+mn-cs"/>
        </a:defRPr>
      </a:lvl2pPr>
      <a:lvl3pPr marL="913950" algn="l" defTabSz="456973" rtl="0" eaLnBrk="1" latinLnBrk="0" hangingPunct="1">
        <a:defRPr sz="1800" kern="1200">
          <a:solidFill>
            <a:schemeClr val="tx1"/>
          </a:solidFill>
          <a:latin typeface="+mn-lt"/>
          <a:ea typeface="+mn-ea"/>
          <a:cs typeface="+mn-cs"/>
        </a:defRPr>
      </a:lvl3pPr>
      <a:lvl4pPr marL="1370920" algn="l" defTabSz="456973" rtl="0" eaLnBrk="1" latinLnBrk="0" hangingPunct="1">
        <a:defRPr sz="1800" kern="1200">
          <a:solidFill>
            <a:schemeClr val="tx1"/>
          </a:solidFill>
          <a:latin typeface="+mn-lt"/>
          <a:ea typeface="+mn-ea"/>
          <a:cs typeface="+mn-cs"/>
        </a:defRPr>
      </a:lvl4pPr>
      <a:lvl5pPr marL="1827893" algn="l" defTabSz="456973" rtl="0" eaLnBrk="1" latinLnBrk="0" hangingPunct="1">
        <a:defRPr sz="1800" kern="1200">
          <a:solidFill>
            <a:schemeClr val="tx1"/>
          </a:solidFill>
          <a:latin typeface="+mn-lt"/>
          <a:ea typeface="+mn-ea"/>
          <a:cs typeface="+mn-cs"/>
        </a:defRPr>
      </a:lvl5pPr>
      <a:lvl6pPr marL="2284868" algn="l" defTabSz="456973" rtl="0" eaLnBrk="1" latinLnBrk="0" hangingPunct="1">
        <a:defRPr sz="1800" kern="1200">
          <a:solidFill>
            <a:schemeClr val="tx1"/>
          </a:solidFill>
          <a:latin typeface="+mn-lt"/>
          <a:ea typeface="+mn-ea"/>
          <a:cs typeface="+mn-cs"/>
        </a:defRPr>
      </a:lvl6pPr>
      <a:lvl7pPr marL="2741842" algn="l" defTabSz="456973" rtl="0" eaLnBrk="1" latinLnBrk="0" hangingPunct="1">
        <a:defRPr sz="1800" kern="1200">
          <a:solidFill>
            <a:schemeClr val="tx1"/>
          </a:solidFill>
          <a:latin typeface="+mn-lt"/>
          <a:ea typeface="+mn-ea"/>
          <a:cs typeface="+mn-cs"/>
        </a:defRPr>
      </a:lvl7pPr>
      <a:lvl8pPr marL="3198816" algn="l" defTabSz="456973" rtl="0" eaLnBrk="1" latinLnBrk="0" hangingPunct="1">
        <a:defRPr sz="1800" kern="1200">
          <a:solidFill>
            <a:schemeClr val="tx1"/>
          </a:solidFill>
          <a:latin typeface="+mn-lt"/>
          <a:ea typeface="+mn-ea"/>
          <a:cs typeface="+mn-cs"/>
        </a:defRPr>
      </a:lvl8pPr>
      <a:lvl9pPr marL="3655789" algn="l" defTabSz="45697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9388" y="152400"/>
            <a:ext cx="9644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79388" y="1477963"/>
            <a:ext cx="965834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2227" y="6527804"/>
            <a:ext cx="3419475" cy="246063"/>
          </a:xfrm>
          <a:prstGeom prst="rect">
            <a:avLst/>
          </a:prstGeom>
        </p:spPr>
        <p:txBody>
          <a:bodyPr vert="horz" wrap="square" lIns="91414" tIns="45706" rIns="91414" bIns="45706" numCol="1" anchor="t" anchorCtr="0" compatLnSpc="1">
            <a:prstTxWarp prst="textNoShape">
              <a:avLst/>
            </a:prstTxWarp>
          </a:bodyPr>
          <a:lstStyle>
            <a:lvl1pPr>
              <a:defRPr sz="900">
                <a:solidFill>
                  <a:srgbClr val="898989"/>
                </a:solidFill>
                <a:latin typeface="Verdana" charset="0"/>
              </a:defRPr>
            </a:lvl1pPr>
          </a:lstStyle>
          <a:p>
            <a:pPr>
              <a:defRPr/>
            </a:pPr>
            <a:endParaRPr lang="es-ES_tradnl"/>
          </a:p>
        </p:txBody>
      </p:sp>
      <p:sp>
        <p:nvSpPr>
          <p:cNvPr id="6" name="Slide Number Placeholder 5"/>
          <p:cNvSpPr>
            <a:spLocks noGrp="1"/>
          </p:cNvSpPr>
          <p:nvPr>
            <p:ph type="sldNum" sz="quarter" idx="4"/>
          </p:nvPr>
        </p:nvSpPr>
        <p:spPr>
          <a:xfrm>
            <a:off x="7302500" y="6527804"/>
            <a:ext cx="2520950" cy="193675"/>
          </a:xfrm>
          <a:prstGeom prst="rect">
            <a:avLst/>
          </a:prstGeom>
        </p:spPr>
        <p:txBody>
          <a:bodyPr vert="horz" wrap="square" lIns="91414" tIns="45706" rIns="91414" bIns="45706" numCol="1" anchor="ctr" anchorCtr="0" compatLnSpc="1">
            <a:prstTxWarp prst="textNoShape">
              <a:avLst/>
            </a:prstTxWarp>
          </a:bodyPr>
          <a:lstStyle>
            <a:lvl1pPr algn="r">
              <a:defRPr sz="1000">
                <a:solidFill>
                  <a:srgbClr val="898989"/>
                </a:solidFill>
                <a:latin typeface="Verdana" charset="0"/>
              </a:defRPr>
            </a:lvl1pPr>
          </a:lstStyle>
          <a:p>
            <a:pPr>
              <a:defRPr/>
            </a:pPr>
            <a:fld id="{B7D2210A-F68B-40DD-9AB3-BA6557566314}" type="slidenum">
              <a:rPr lang="en-US"/>
              <a:pPr>
                <a:defRPr/>
              </a:pPr>
              <a:t>‹Nº›</a:t>
            </a:fld>
            <a:endParaRPr lang="en-US"/>
          </a:p>
        </p:txBody>
      </p:sp>
      <p:sp>
        <p:nvSpPr>
          <p:cNvPr id="7" name="Rectangle 6"/>
          <p:cNvSpPr>
            <a:spLocks noChangeArrowheads="1"/>
          </p:cNvSpPr>
          <p:nvPr/>
        </p:nvSpPr>
        <p:spPr bwMode="auto">
          <a:xfrm>
            <a:off x="9937752" y="-6350"/>
            <a:ext cx="3349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
        <p:nvSpPr>
          <p:cNvPr id="8" name="Rectangle 7"/>
          <p:cNvSpPr>
            <a:spLocks noChangeArrowheads="1"/>
          </p:cNvSpPr>
          <p:nvPr/>
        </p:nvSpPr>
        <p:spPr bwMode="auto">
          <a:xfrm>
            <a:off x="10272713" y="2"/>
            <a:ext cx="4111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
        <p:nvSpPr>
          <p:cNvPr id="10" name="Rectangle 9"/>
          <p:cNvSpPr>
            <a:spLocks noChangeArrowheads="1"/>
          </p:cNvSpPr>
          <p:nvPr/>
        </p:nvSpPr>
        <p:spPr bwMode="auto">
          <a:xfrm>
            <a:off x="9937752" y="6400800"/>
            <a:ext cx="3349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
        <p:nvSpPr>
          <p:cNvPr id="11" name="Rectangle 10"/>
          <p:cNvSpPr>
            <a:spLocks noChangeArrowheads="1"/>
          </p:cNvSpPr>
          <p:nvPr/>
        </p:nvSpPr>
        <p:spPr bwMode="auto">
          <a:xfrm>
            <a:off x="10272713" y="6400800"/>
            <a:ext cx="4111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lIns="91414" tIns="45706" rIns="91414" bIns="45706" anchor="ctr"/>
          <a:lstStyle/>
          <a:p>
            <a:pPr>
              <a:defRPr/>
            </a:pPr>
            <a:endParaRPr lang="es-CL">
              <a:solidFill>
                <a:srgbClr val="FFFFFF"/>
              </a:solidFill>
              <a:latin typeface="Calibri" charset="0"/>
            </a:endParaRPr>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hf sldNum="0" hdr="0" ftr="0"/>
  <p:txStyles>
    <p:titleStyle>
      <a:lvl1pPr algn="l" defTabSz="455613"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5613"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068" algn="l" defTabSz="457068" rtl="0" fontAlgn="base">
        <a:spcBef>
          <a:spcPct val="0"/>
        </a:spcBef>
        <a:spcAft>
          <a:spcPct val="0"/>
        </a:spcAft>
        <a:defRPr sz="2400">
          <a:solidFill>
            <a:srgbClr val="006CB7"/>
          </a:solidFill>
          <a:latin typeface="Verdana" charset="0"/>
          <a:ea typeface="ヒラギノ角ゴ Pro W3" charset="-128"/>
        </a:defRPr>
      </a:lvl6pPr>
      <a:lvl7pPr marL="914139" algn="l" defTabSz="457068" rtl="0" fontAlgn="base">
        <a:spcBef>
          <a:spcPct val="0"/>
        </a:spcBef>
        <a:spcAft>
          <a:spcPct val="0"/>
        </a:spcAft>
        <a:defRPr sz="2400">
          <a:solidFill>
            <a:srgbClr val="006CB7"/>
          </a:solidFill>
          <a:latin typeface="Verdana" charset="0"/>
          <a:ea typeface="ヒラギノ角ゴ Pro W3" charset="-128"/>
        </a:defRPr>
      </a:lvl7pPr>
      <a:lvl8pPr marL="1371204" algn="l" defTabSz="457068" rtl="0" fontAlgn="base">
        <a:spcBef>
          <a:spcPct val="0"/>
        </a:spcBef>
        <a:spcAft>
          <a:spcPct val="0"/>
        </a:spcAft>
        <a:defRPr sz="2400">
          <a:solidFill>
            <a:srgbClr val="006CB7"/>
          </a:solidFill>
          <a:latin typeface="Verdana" charset="0"/>
          <a:ea typeface="ヒラギノ角ゴ Pro W3" charset="-128"/>
        </a:defRPr>
      </a:lvl8pPr>
      <a:lvl9pPr marL="1828273" algn="l" defTabSz="457068" rtl="0" fontAlgn="base">
        <a:spcBef>
          <a:spcPct val="0"/>
        </a:spcBef>
        <a:spcAft>
          <a:spcPct val="0"/>
        </a:spcAft>
        <a:defRPr sz="2400">
          <a:solidFill>
            <a:srgbClr val="006CB7"/>
          </a:solidFill>
          <a:latin typeface="Verdana" charset="0"/>
          <a:ea typeface="ヒラギノ角ゴ Pro W3" charset="-128"/>
        </a:defRPr>
      </a:lvl9pPr>
    </p:titleStyle>
    <p:bodyStyle>
      <a:lvl1pPr marL="341313" indent="-341313" algn="l" defTabSz="455613"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1363" indent="-284163" algn="l" defTabSz="455613"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ヒラギノ角ゴ Pro W3"/>
        </a:defRPr>
      </a:lvl2pPr>
      <a:lvl3pPr marL="1141413" indent="-227013" algn="l" defTabSz="455613"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a:defRPr>
      </a:lvl3pPr>
      <a:lvl4pPr marL="1598613" indent="-227013" algn="l" defTabSz="455613"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4pPr>
      <a:lvl5pPr marL="2055813" indent="-227013" algn="l" defTabSz="455613"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5pPr>
      <a:lvl6pPr marL="2513876" indent="-228534" algn="l" defTabSz="457068" rtl="0" eaLnBrk="1" latinLnBrk="0" hangingPunct="1">
        <a:spcBef>
          <a:spcPct val="20000"/>
        </a:spcBef>
        <a:buFont typeface="Arial"/>
        <a:buChar char="•"/>
        <a:defRPr sz="2000" kern="1200">
          <a:solidFill>
            <a:schemeClr val="tx1"/>
          </a:solidFill>
          <a:latin typeface="+mn-lt"/>
          <a:ea typeface="+mn-ea"/>
          <a:cs typeface="+mn-cs"/>
        </a:defRPr>
      </a:lvl6pPr>
      <a:lvl7pPr marL="2970945" indent="-228534" algn="l" defTabSz="457068" rtl="0" eaLnBrk="1" latinLnBrk="0" hangingPunct="1">
        <a:spcBef>
          <a:spcPct val="20000"/>
        </a:spcBef>
        <a:buFont typeface="Arial"/>
        <a:buChar char="•"/>
        <a:defRPr sz="2000" kern="1200">
          <a:solidFill>
            <a:schemeClr val="tx1"/>
          </a:solidFill>
          <a:latin typeface="+mn-lt"/>
          <a:ea typeface="+mn-ea"/>
          <a:cs typeface="+mn-cs"/>
        </a:defRPr>
      </a:lvl7pPr>
      <a:lvl8pPr marL="3428013" indent="-228534" algn="l" defTabSz="457068" rtl="0" eaLnBrk="1" latinLnBrk="0" hangingPunct="1">
        <a:spcBef>
          <a:spcPct val="20000"/>
        </a:spcBef>
        <a:buFont typeface="Arial"/>
        <a:buChar char="•"/>
        <a:defRPr sz="2000" kern="1200">
          <a:solidFill>
            <a:schemeClr val="tx1"/>
          </a:solidFill>
          <a:latin typeface="+mn-lt"/>
          <a:ea typeface="+mn-ea"/>
          <a:cs typeface="+mn-cs"/>
        </a:defRPr>
      </a:lvl8pPr>
      <a:lvl9pPr marL="3885081" indent="-228534" algn="l" defTabSz="4570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68" rtl="0" eaLnBrk="1" latinLnBrk="0" hangingPunct="1">
        <a:defRPr sz="1800" kern="1200">
          <a:solidFill>
            <a:schemeClr val="tx1"/>
          </a:solidFill>
          <a:latin typeface="+mn-lt"/>
          <a:ea typeface="+mn-ea"/>
          <a:cs typeface="+mn-cs"/>
        </a:defRPr>
      </a:lvl1pPr>
      <a:lvl2pPr marL="457068" algn="l" defTabSz="457068" rtl="0" eaLnBrk="1" latinLnBrk="0" hangingPunct="1">
        <a:defRPr sz="1800" kern="1200">
          <a:solidFill>
            <a:schemeClr val="tx1"/>
          </a:solidFill>
          <a:latin typeface="+mn-lt"/>
          <a:ea typeface="+mn-ea"/>
          <a:cs typeface="+mn-cs"/>
        </a:defRPr>
      </a:lvl2pPr>
      <a:lvl3pPr marL="914139" algn="l" defTabSz="457068" rtl="0" eaLnBrk="1" latinLnBrk="0" hangingPunct="1">
        <a:defRPr sz="1800" kern="1200">
          <a:solidFill>
            <a:schemeClr val="tx1"/>
          </a:solidFill>
          <a:latin typeface="+mn-lt"/>
          <a:ea typeface="+mn-ea"/>
          <a:cs typeface="+mn-cs"/>
        </a:defRPr>
      </a:lvl3pPr>
      <a:lvl4pPr marL="1371204" algn="l" defTabSz="457068" rtl="0" eaLnBrk="1" latinLnBrk="0" hangingPunct="1">
        <a:defRPr sz="1800" kern="1200">
          <a:solidFill>
            <a:schemeClr val="tx1"/>
          </a:solidFill>
          <a:latin typeface="+mn-lt"/>
          <a:ea typeface="+mn-ea"/>
          <a:cs typeface="+mn-cs"/>
        </a:defRPr>
      </a:lvl4pPr>
      <a:lvl5pPr marL="1828273" algn="l" defTabSz="457068" rtl="0" eaLnBrk="1" latinLnBrk="0" hangingPunct="1">
        <a:defRPr sz="1800" kern="1200">
          <a:solidFill>
            <a:schemeClr val="tx1"/>
          </a:solidFill>
          <a:latin typeface="+mn-lt"/>
          <a:ea typeface="+mn-ea"/>
          <a:cs typeface="+mn-cs"/>
        </a:defRPr>
      </a:lvl5pPr>
      <a:lvl6pPr marL="2285342" algn="l" defTabSz="457068" rtl="0" eaLnBrk="1" latinLnBrk="0" hangingPunct="1">
        <a:defRPr sz="1800" kern="1200">
          <a:solidFill>
            <a:schemeClr val="tx1"/>
          </a:solidFill>
          <a:latin typeface="+mn-lt"/>
          <a:ea typeface="+mn-ea"/>
          <a:cs typeface="+mn-cs"/>
        </a:defRPr>
      </a:lvl6pPr>
      <a:lvl7pPr marL="2742410" algn="l" defTabSz="457068" rtl="0" eaLnBrk="1" latinLnBrk="0" hangingPunct="1">
        <a:defRPr sz="1800" kern="1200">
          <a:solidFill>
            <a:schemeClr val="tx1"/>
          </a:solidFill>
          <a:latin typeface="+mn-lt"/>
          <a:ea typeface="+mn-ea"/>
          <a:cs typeface="+mn-cs"/>
        </a:defRPr>
      </a:lvl7pPr>
      <a:lvl8pPr marL="3199479" algn="l" defTabSz="457068" rtl="0" eaLnBrk="1" latinLnBrk="0" hangingPunct="1">
        <a:defRPr sz="1800" kern="1200">
          <a:solidFill>
            <a:schemeClr val="tx1"/>
          </a:solidFill>
          <a:latin typeface="+mn-lt"/>
          <a:ea typeface="+mn-ea"/>
          <a:cs typeface="+mn-cs"/>
        </a:defRPr>
      </a:lvl8pPr>
      <a:lvl9pPr marL="3656547" algn="l" defTabSz="4570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bwMode="auto">
          <a:xfrm>
            <a:off x="1188634" y="5235277"/>
            <a:ext cx="9179799"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r"/>
            <a:r>
              <a:rPr lang="es-CL" sz="2000" b="0" cap="none" dirty="0">
                <a:latin typeface="+mn-lt"/>
              </a:rPr>
              <a:t>Ministerio de Desarrollo Social y Familia</a:t>
            </a:r>
            <a:br>
              <a:rPr lang="es-CL" sz="2000" b="0" cap="none" dirty="0">
                <a:latin typeface="+mn-lt"/>
              </a:rPr>
            </a:br>
            <a:r>
              <a:rPr lang="es-CL" sz="2000" b="0" cap="none" dirty="0">
                <a:latin typeface="+mn-lt"/>
              </a:rPr>
              <a:t>Subsecretaría de Evaluación Social</a:t>
            </a:r>
            <a:br>
              <a:rPr lang="es-CL" sz="2000" b="0" cap="none" dirty="0">
                <a:latin typeface="+mn-lt"/>
              </a:rPr>
            </a:br>
            <a:r>
              <a:rPr lang="es-CL" sz="2000" b="0" cap="none" dirty="0">
                <a:latin typeface="+mn-lt"/>
              </a:rPr>
              <a:t>División de Administración y Finanzas</a:t>
            </a:r>
            <a:br>
              <a:rPr lang="es-CL" sz="2000" b="0" cap="none" dirty="0">
                <a:latin typeface="+mn-lt"/>
              </a:rPr>
            </a:br>
            <a:r>
              <a:rPr lang="es-CL" sz="2000" b="0" cap="none" dirty="0">
                <a:latin typeface="+mn-lt"/>
              </a:rPr>
              <a:t>Julio de 2020</a:t>
            </a:r>
          </a:p>
        </p:txBody>
      </p:sp>
      <p:sp>
        <p:nvSpPr>
          <p:cNvPr id="44035" name="Title 1"/>
          <p:cNvSpPr txBox="1">
            <a:spLocks/>
          </p:cNvSpPr>
          <p:nvPr/>
        </p:nvSpPr>
        <p:spPr bwMode="auto">
          <a:xfrm>
            <a:off x="332492" y="1340770"/>
            <a:ext cx="1097204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7" rIns="91395" bIns="45697"/>
          <a:lstStyle>
            <a:lvl1pPr defTabSz="454025" eaLnBrk="0" hangingPunct="0">
              <a:defRPr>
                <a:solidFill>
                  <a:schemeClr val="tx1"/>
                </a:solidFill>
                <a:latin typeface="Arial" charset="0"/>
                <a:ea typeface="ヒラギノ角ゴ Pro W3" charset="-128"/>
              </a:defRPr>
            </a:lvl1pPr>
            <a:lvl2pPr marL="742950" indent="-285750" defTabSz="454025" eaLnBrk="0" hangingPunct="0">
              <a:defRPr>
                <a:solidFill>
                  <a:schemeClr val="tx1"/>
                </a:solidFill>
                <a:latin typeface="Arial" charset="0"/>
                <a:ea typeface="ヒラギノ角ゴ Pro W3" charset="-128"/>
              </a:defRPr>
            </a:lvl2pPr>
            <a:lvl3pPr marL="1143000" indent="-228600" defTabSz="454025" eaLnBrk="0" hangingPunct="0">
              <a:defRPr>
                <a:solidFill>
                  <a:schemeClr val="tx1"/>
                </a:solidFill>
                <a:latin typeface="Arial" charset="0"/>
                <a:ea typeface="ヒラギノ角ゴ Pro W3" charset="-128"/>
              </a:defRPr>
            </a:lvl3pPr>
            <a:lvl4pPr marL="1600200" indent="-228600" defTabSz="454025" eaLnBrk="0" hangingPunct="0">
              <a:defRPr>
                <a:solidFill>
                  <a:schemeClr val="tx1"/>
                </a:solidFill>
                <a:latin typeface="Arial" charset="0"/>
                <a:ea typeface="ヒラギノ角ゴ Pro W3" charset="-128"/>
              </a:defRPr>
            </a:lvl4pPr>
            <a:lvl5pPr marL="2057400" indent="-228600" defTabSz="454025" eaLnBrk="0" hangingPunct="0">
              <a:defRPr>
                <a:solidFill>
                  <a:schemeClr val="tx1"/>
                </a:solidFill>
                <a:latin typeface="Arial" charset="0"/>
                <a:ea typeface="ヒラギノ角ゴ Pro W3" charset="-128"/>
              </a:defRPr>
            </a:lvl5pPr>
            <a:lvl6pPr marL="2514600" indent="-228600" defTabSz="454025"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4025"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4025"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4025" eaLnBrk="0" fontAlgn="base" hangingPunct="0">
              <a:spcBef>
                <a:spcPct val="0"/>
              </a:spcBef>
              <a:spcAft>
                <a:spcPct val="0"/>
              </a:spcAft>
              <a:defRPr>
                <a:solidFill>
                  <a:schemeClr val="tx1"/>
                </a:solidFill>
                <a:latin typeface="Arial" charset="0"/>
                <a:ea typeface="ヒラギノ角ゴ Pro W3" charset="-128"/>
              </a:defRPr>
            </a:lvl9pPr>
          </a:lstStyle>
          <a:p>
            <a:r>
              <a:rPr lang="es-ES_tradnl" sz="2800" dirty="0">
                <a:solidFill>
                  <a:srgbClr val="FFFFFF"/>
                </a:solidFill>
                <a:latin typeface="+mn-lt"/>
                <a:sym typeface="Verdana Bold" charset="0"/>
              </a:rPr>
              <a:t>Rendición de Cuentas </a:t>
            </a:r>
          </a:p>
          <a:p>
            <a:pPr>
              <a:buFont typeface="Arial" pitchFamily="34" charset="0"/>
              <a:buNone/>
            </a:pPr>
            <a:r>
              <a:rPr lang="es-ES" sz="2800" dirty="0">
                <a:latin typeface="+mn-lt"/>
                <a:ea typeface="ヒラギノ角ゴ Pro W3"/>
                <a:cs typeface="Arial" pitchFamily="34" charset="0"/>
              </a:rPr>
              <a:t>Proyectos Adjudicados </a:t>
            </a:r>
          </a:p>
          <a:p>
            <a:pPr>
              <a:buFont typeface="Arial" pitchFamily="34" charset="0"/>
              <a:buNone/>
            </a:pPr>
            <a:r>
              <a:rPr lang="es-ES" sz="2800" dirty="0">
                <a:latin typeface="+mn-lt"/>
                <a:ea typeface="ヒラギノ角ゴ Pro W3"/>
                <a:cs typeface="Arial" pitchFamily="34" charset="0"/>
              </a:rPr>
              <a:t>Fondo de Iniciativas para la Superación de la Pobreza </a:t>
            </a:r>
          </a:p>
          <a:p>
            <a:r>
              <a:rPr lang="es-ES_tradnl" sz="2800" dirty="0">
                <a:solidFill>
                  <a:srgbClr val="FFFFFF"/>
                </a:solidFill>
                <a:latin typeface="+mn-lt"/>
                <a:sym typeface="Verdana Bold" charset="0"/>
              </a:rPr>
              <a:t>Chile Compromiso de Todos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F69F-B44C-4D5F-8000-A06A52633A99}"/>
              </a:ext>
            </a:extLst>
          </p:cNvPr>
          <p:cNvSpPr>
            <a:spLocks noGrp="1"/>
          </p:cNvSpPr>
          <p:nvPr>
            <p:ph type="title"/>
          </p:nvPr>
        </p:nvSpPr>
        <p:spPr/>
        <p:txBody>
          <a:bodyPr/>
          <a:lstStyle/>
          <a:p>
            <a:r>
              <a:rPr lang="es-CL" u="sng" dirty="0">
                <a:solidFill>
                  <a:schemeClr val="accent1"/>
                </a:solidFill>
                <a:cs typeface="Verdana" charset="0"/>
              </a:rPr>
              <a:t>Aspectos Generales Rendiciones Financieras</a:t>
            </a:r>
            <a:endParaRPr lang="es-CL" dirty="0"/>
          </a:p>
        </p:txBody>
      </p:sp>
      <p:sp>
        <p:nvSpPr>
          <p:cNvPr id="3" name="Marcador de contenido 2">
            <a:extLst>
              <a:ext uri="{FF2B5EF4-FFF2-40B4-BE49-F238E27FC236}">
                <a16:creationId xmlns:a16="http://schemas.microsoft.com/office/drawing/2014/main" id="{2E946501-1416-432A-9743-12C48A9A2B93}"/>
              </a:ext>
            </a:extLst>
          </p:cNvPr>
          <p:cNvSpPr>
            <a:spLocks noGrp="1"/>
          </p:cNvSpPr>
          <p:nvPr>
            <p:ph idx="1"/>
          </p:nvPr>
        </p:nvSpPr>
        <p:spPr>
          <a:solidFill>
            <a:srgbClr val="FFFFCC"/>
          </a:solidFill>
        </p:spPr>
        <p:txBody>
          <a:bodyPr/>
          <a:lstStyle/>
          <a:p>
            <a:pPr algn="just"/>
            <a:r>
              <a:rPr lang="es-CL" dirty="0">
                <a:solidFill>
                  <a:schemeClr val="accent1">
                    <a:lumMod val="75000"/>
                  </a:schemeClr>
                </a:solidFill>
              </a:rPr>
              <a:t>Gastos de Alimentación: estos gastos corresponden a servicios de coffe break, los cuales se los otorgan a los beneficiarios durante el desarrollo de talleres y/o actividades autorizadas en el proyecto. Bajo este concepto no se permite la rendición de gastos de alimentación correspondiente al consumo personal del equipo de trabajo.   </a:t>
            </a:r>
          </a:p>
          <a:p>
            <a:pPr algn="just"/>
            <a:endParaRPr lang="es-CL" dirty="0">
              <a:solidFill>
                <a:schemeClr val="accent1">
                  <a:lumMod val="75000"/>
                </a:schemeClr>
              </a:solidFill>
            </a:endParaRPr>
          </a:p>
          <a:p>
            <a:pPr algn="just"/>
            <a:r>
              <a:rPr lang="es-CL" dirty="0">
                <a:solidFill>
                  <a:schemeClr val="accent1">
                    <a:lumMod val="75000"/>
                  </a:schemeClr>
                </a:solidFill>
              </a:rPr>
              <a:t>Si la Institución, en el proyecto adjudicado contempló gastos de colaciones para el equipo de trabajo y/ participantes, éstos deben ser justificado con la respectiva minuta de la actividad y listado de participantes, este gasto no puede superar el monto de                       $ 4.000 por participante y se no puede financiar el gasto por este concepto para personas invitadas. </a:t>
            </a:r>
          </a:p>
        </p:txBody>
      </p:sp>
      <p:sp>
        <p:nvSpPr>
          <p:cNvPr id="4" name="Rectangle 23">
            <a:extLst>
              <a:ext uri="{FF2B5EF4-FFF2-40B4-BE49-F238E27FC236}">
                <a16:creationId xmlns:a16="http://schemas.microsoft.com/office/drawing/2014/main" id="{DFB1601E-BB78-4FBE-8572-CB5F7962A56D}"/>
              </a:ext>
            </a:extLst>
          </p:cNvPr>
          <p:cNvSpPr>
            <a:spLocks noChangeArrowheads="1"/>
          </p:cNvSpPr>
          <p:nvPr/>
        </p:nvSpPr>
        <p:spPr bwMode="auto">
          <a:xfrm>
            <a:off x="136924" y="574133"/>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Tree>
    <p:extLst>
      <p:ext uri="{BB962C8B-B14F-4D97-AF65-F5344CB8AC3E}">
        <p14:creationId xmlns:p14="http://schemas.microsoft.com/office/powerpoint/2010/main" val="58801375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Título"/>
          <p:cNvSpPr>
            <a:spLocks noGrp="1"/>
          </p:cNvSpPr>
          <p:nvPr>
            <p:ph type="title"/>
          </p:nvPr>
        </p:nvSpPr>
        <p:spPr/>
        <p:txBody>
          <a:bodyPr/>
          <a:lstStyle/>
          <a:p>
            <a:r>
              <a:rPr lang="es-CL" sz="3600" u="sng" dirty="0">
                <a:solidFill>
                  <a:schemeClr val="accent1"/>
                </a:solidFill>
                <a:latin typeface="+mj-lt"/>
                <a:cs typeface="Verdana" charset="0"/>
              </a:rPr>
              <a:t>Aspectos Generales Rendiciones Financieras</a:t>
            </a:r>
          </a:p>
        </p:txBody>
      </p:sp>
      <p:sp>
        <p:nvSpPr>
          <p:cNvPr id="5" name="Rectangle 23"/>
          <p:cNvSpPr>
            <a:spLocks noChangeArrowheads="1"/>
          </p:cNvSpPr>
          <p:nvPr/>
        </p:nvSpPr>
        <p:spPr bwMode="auto">
          <a:xfrm>
            <a:off x="179514" y="476672"/>
            <a:ext cx="10188921" cy="738664"/>
          </a:xfrm>
          <a:prstGeom prst="rect">
            <a:avLst/>
          </a:prstGeom>
          <a:noFill/>
          <a:ln w="9525">
            <a:noFill/>
            <a:miter lim="800000"/>
            <a:headEnd/>
            <a:tailEnd/>
          </a:ln>
        </p:spPr>
        <p:txBody>
          <a:bodyPr wrap="square">
            <a:spAutoFit/>
          </a:bodyPr>
          <a:lstStyle/>
          <a:p>
            <a:endParaRPr lang="es-ES_tradnl" sz="1400" dirty="0">
              <a:solidFill>
                <a:schemeClr val="bg1">
                  <a:lumMod val="50000"/>
                </a:schemeClr>
              </a:solidFill>
              <a:latin typeface="+mn-lt"/>
              <a:sym typeface="Verdana Bold" charset="0"/>
            </a:endParaRPr>
          </a:p>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
        <p:nvSpPr>
          <p:cNvPr id="6" name="1 Marcador de contenido"/>
          <p:cNvSpPr>
            <a:spLocks noGrp="1"/>
          </p:cNvSpPr>
          <p:nvPr>
            <p:ph idx="1"/>
          </p:nvPr>
        </p:nvSpPr>
        <p:spPr>
          <a:xfrm>
            <a:off x="179388" y="1295400"/>
            <a:ext cx="10188921" cy="4708525"/>
          </a:xfrm>
          <a:solidFill>
            <a:srgbClr val="FFFFCC"/>
          </a:solidFill>
        </p:spPr>
        <p:txBody>
          <a:bodyPr/>
          <a:lstStyle/>
          <a:p>
            <a:pPr marL="0" indent="0" algn="just">
              <a:buNone/>
            </a:pPr>
            <a:r>
              <a:rPr lang="es-CL" sz="2400" b="1" dirty="0">
                <a:solidFill>
                  <a:schemeClr val="accent1">
                    <a:lumMod val="75000"/>
                  </a:schemeClr>
                </a:solidFill>
              </a:rPr>
              <a:t>Gastos de Recursos Humanos:</a:t>
            </a:r>
          </a:p>
          <a:p>
            <a:pPr algn="just"/>
            <a:r>
              <a:rPr lang="es-CL" dirty="0">
                <a:solidFill>
                  <a:schemeClr val="accent1">
                    <a:lumMod val="75000"/>
                  </a:schemeClr>
                </a:solidFill>
              </a:rPr>
              <a:t>Gastos rendidos con boletas de honorarios, debidamente firmada por el profesional que prestó el servicio, más un contrato de prestación de servicios en documento original, un informe de actividades mensual en original, que registre las actividades desarrolladas por el profesional contratado para el proyecto, con las firmas del profesional y del Encargado Técnico del Proyecto. Se debe acreditar el pago del impuesto 10% retención (Formulario N°29), más el informe de boletas recibidas, ambos documentos emitidos por SII.</a:t>
            </a:r>
          </a:p>
          <a:p>
            <a:pPr algn="just"/>
            <a:r>
              <a:rPr lang="es-CL" b="1" dirty="0">
                <a:solidFill>
                  <a:schemeClr val="accent1">
                    <a:lumMod val="75000"/>
                  </a:schemeClr>
                </a:solidFill>
              </a:rPr>
              <a:t>Gastos rendidos con liquidaciones de sueldo debidamente firmada por el profesional, más copia del contrato original y anexo de contrato que detalla sus funciones dentro del Proyecto en documento original, Informe de Actividades firmado. Se debe acreditar el pago de las cotizaciones previsionales.</a:t>
            </a:r>
          </a:p>
          <a:p>
            <a:pPr algn="just"/>
            <a:r>
              <a:rPr lang="es-CL" dirty="0">
                <a:solidFill>
                  <a:schemeClr val="accent1">
                    <a:lumMod val="75000"/>
                  </a:schemeClr>
                </a:solidFill>
              </a:rPr>
              <a:t>Todo cambio en el ítem de Recursos humanos debe contar con autorización de la División de Cooperación Público y Privada.</a:t>
            </a:r>
          </a:p>
          <a:p>
            <a:endParaRPr lang="es-CL" dirty="0">
              <a:solidFill>
                <a:schemeClr val="accent1">
                  <a:lumMod val="75000"/>
                </a:schemeClr>
              </a:solidFill>
            </a:endParaRPr>
          </a:p>
        </p:txBody>
      </p:sp>
    </p:spTree>
    <p:extLst>
      <p:ext uri="{BB962C8B-B14F-4D97-AF65-F5344CB8AC3E}">
        <p14:creationId xmlns:p14="http://schemas.microsoft.com/office/powerpoint/2010/main" val="379904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u="sng" dirty="0">
                <a:solidFill>
                  <a:schemeClr val="accent1"/>
                </a:solidFill>
                <a:latin typeface="+mj-lt"/>
                <a:cs typeface="Verdana" charset="0"/>
              </a:rPr>
              <a:t>Formatos de Revisión de Rendiciones Mensuales</a:t>
            </a:r>
            <a:endParaRPr lang="es-CL" sz="3600" dirty="0">
              <a:latin typeface="+mj-lt"/>
            </a:endParaRPr>
          </a:p>
        </p:txBody>
      </p:sp>
      <p:pic>
        <p:nvPicPr>
          <p:cNvPr id="5" name="Imagen 4">
            <a:extLst>
              <a:ext uri="{FF2B5EF4-FFF2-40B4-BE49-F238E27FC236}">
                <a16:creationId xmlns:a16="http://schemas.microsoft.com/office/drawing/2014/main" id="{3EFB7581-66DA-4730-980A-0567F7C434F1}"/>
              </a:ext>
            </a:extLst>
          </p:cNvPr>
          <p:cNvPicPr>
            <a:picLocks noChangeAspect="1"/>
          </p:cNvPicPr>
          <p:nvPr/>
        </p:nvPicPr>
        <p:blipFill>
          <a:blip r:embed="rId2"/>
          <a:stretch>
            <a:fillRect/>
          </a:stretch>
        </p:blipFill>
        <p:spPr>
          <a:xfrm>
            <a:off x="1439441" y="796677"/>
            <a:ext cx="7776864" cy="59279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u="sng" dirty="0">
                <a:solidFill>
                  <a:schemeClr val="accent1"/>
                </a:solidFill>
                <a:latin typeface="+mj-lt"/>
                <a:cs typeface="Verdana" charset="0"/>
              </a:rPr>
              <a:t>Formatos de Revisión de Rendiciones Mensuales</a:t>
            </a:r>
            <a:endParaRPr lang="es-CL" sz="3600" dirty="0">
              <a:latin typeface="+mj-lt"/>
            </a:endParaRPr>
          </a:p>
        </p:txBody>
      </p:sp>
      <p:pic>
        <p:nvPicPr>
          <p:cNvPr id="3" name="Imagen 2">
            <a:extLst>
              <a:ext uri="{FF2B5EF4-FFF2-40B4-BE49-F238E27FC236}">
                <a16:creationId xmlns:a16="http://schemas.microsoft.com/office/drawing/2014/main" id="{A04ADD1A-DB4F-46A2-86EA-3451CE39D475}"/>
              </a:ext>
            </a:extLst>
          </p:cNvPr>
          <p:cNvPicPr>
            <a:picLocks noChangeAspect="1"/>
          </p:cNvPicPr>
          <p:nvPr/>
        </p:nvPicPr>
        <p:blipFill>
          <a:blip r:embed="rId2"/>
          <a:stretch>
            <a:fillRect/>
          </a:stretch>
        </p:blipFill>
        <p:spPr>
          <a:xfrm>
            <a:off x="224903" y="900194"/>
            <a:ext cx="8991402" cy="5957806"/>
          </a:xfrm>
          <a:prstGeom prst="rect">
            <a:avLst/>
          </a:prstGeom>
        </p:spPr>
      </p:pic>
    </p:spTree>
    <p:extLst>
      <p:ext uri="{BB962C8B-B14F-4D97-AF65-F5344CB8AC3E}">
        <p14:creationId xmlns:p14="http://schemas.microsoft.com/office/powerpoint/2010/main" val="76006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Formatos de Revisión de Rendiciones Mensuales</a:t>
            </a:r>
            <a:endParaRPr lang="es-CL" sz="3600" dirty="0">
              <a:latin typeface="+mj-lt"/>
            </a:endParaRPr>
          </a:p>
        </p:txBody>
      </p:sp>
      <p:graphicFrame>
        <p:nvGraphicFramePr>
          <p:cNvPr id="3" name="2 Tabla"/>
          <p:cNvGraphicFramePr>
            <a:graphicFrameLocks noGrp="1"/>
          </p:cNvGraphicFramePr>
          <p:nvPr>
            <p:extLst>
              <p:ext uri="{D42A27DB-BD31-4B8C-83A1-F6EECF244321}">
                <p14:modId xmlns:p14="http://schemas.microsoft.com/office/powerpoint/2010/main" val="3767114459"/>
              </p:ext>
            </p:extLst>
          </p:nvPr>
        </p:nvGraphicFramePr>
        <p:xfrm>
          <a:off x="215305" y="548680"/>
          <a:ext cx="10256106" cy="5847660"/>
        </p:xfrm>
        <a:graphic>
          <a:graphicData uri="http://schemas.openxmlformats.org/drawingml/2006/table">
            <a:tbl>
              <a:tblPr/>
              <a:tblGrid>
                <a:gridCol w="812715">
                  <a:extLst>
                    <a:ext uri="{9D8B030D-6E8A-4147-A177-3AD203B41FA5}">
                      <a16:colId xmlns:a16="http://schemas.microsoft.com/office/drawing/2014/main" val="20000"/>
                    </a:ext>
                  </a:extLst>
                </a:gridCol>
                <a:gridCol w="1075964">
                  <a:extLst>
                    <a:ext uri="{9D8B030D-6E8A-4147-A177-3AD203B41FA5}">
                      <a16:colId xmlns:a16="http://schemas.microsoft.com/office/drawing/2014/main" val="20001"/>
                    </a:ext>
                  </a:extLst>
                </a:gridCol>
                <a:gridCol w="821547">
                  <a:extLst>
                    <a:ext uri="{9D8B030D-6E8A-4147-A177-3AD203B41FA5}">
                      <a16:colId xmlns:a16="http://schemas.microsoft.com/office/drawing/2014/main" val="20002"/>
                    </a:ext>
                  </a:extLst>
                </a:gridCol>
                <a:gridCol w="1243807">
                  <a:extLst>
                    <a:ext uri="{9D8B030D-6E8A-4147-A177-3AD203B41FA5}">
                      <a16:colId xmlns:a16="http://schemas.microsoft.com/office/drawing/2014/main" val="20003"/>
                    </a:ext>
                  </a:extLst>
                </a:gridCol>
                <a:gridCol w="685448">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62603">
                  <a:extLst>
                    <a:ext uri="{9D8B030D-6E8A-4147-A177-3AD203B41FA5}">
                      <a16:colId xmlns:a16="http://schemas.microsoft.com/office/drawing/2014/main" val="20006"/>
                    </a:ext>
                  </a:extLst>
                </a:gridCol>
                <a:gridCol w="863952">
                  <a:extLst>
                    <a:ext uri="{9D8B030D-6E8A-4147-A177-3AD203B41FA5}">
                      <a16:colId xmlns:a16="http://schemas.microsoft.com/office/drawing/2014/main" val="20007"/>
                    </a:ext>
                  </a:extLst>
                </a:gridCol>
                <a:gridCol w="2199630">
                  <a:extLst>
                    <a:ext uri="{9D8B030D-6E8A-4147-A177-3AD203B41FA5}">
                      <a16:colId xmlns:a16="http://schemas.microsoft.com/office/drawing/2014/main" val="20008"/>
                    </a:ext>
                  </a:extLst>
                </a:gridCol>
                <a:gridCol w="482328">
                  <a:extLst>
                    <a:ext uri="{9D8B030D-6E8A-4147-A177-3AD203B41FA5}">
                      <a16:colId xmlns:a16="http://schemas.microsoft.com/office/drawing/2014/main" val="20009"/>
                    </a:ext>
                  </a:extLst>
                </a:gridCol>
              </a:tblGrid>
              <a:tr h="188009">
                <a:tc>
                  <a:txBody>
                    <a:bodyPr/>
                    <a:lstStyle/>
                    <a:p>
                      <a:pPr algn="l" fontAlgn="b"/>
                      <a:r>
                        <a:rPr lang="es-CL" sz="900" b="0" i="0" u="none" strike="noStrike" dirty="0">
                          <a:solidFill>
                            <a:srgbClr val="000000"/>
                          </a:solidFill>
                          <a:effectLst/>
                          <a:latin typeface="Trebuchet MS"/>
                        </a:rPr>
                        <a:t>Proyecto</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gridSpan="6">
                  <a:txBody>
                    <a:bodyPr/>
                    <a:lstStyle/>
                    <a:p>
                      <a:pPr algn="l" fontAlgn="b"/>
                      <a:r>
                        <a:rPr lang="es-CL" sz="900" b="0" i="0" u="none" strike="noStrike" dirty="0">
                          <a:solidFill>
                            <a:srgbClr val="000000"/>
                          </a:solidFill>
                          <a:effectLst/>
                          <a:latin typeface="Trebuchet MS"/>
                        </a:rPr>
                        <a:t>Rescatando las Tradiciones del Tejido Tradicional de Llanquihue</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ctr" fontAlgn="b"/>
                      <a:endParaRPr lang="es-CL" sz="800" b="1" i="0" u="none" strike="noStrike" dirty="0">
                        <a:solidFill>
                          <a:srgbClr val="000000"/>
                        </a:solidFill>
                        <a:effectLst/>
                        <a:latin typeface="Trebuchet MS"/>
                      </a:endParaRPr>
                    </a:p>
                  </a:txBody>
                  <a:tcPr marL="4393" marR="4393" marT="4393" marB="0" anchor="b">
                    <a:lnL>
                      <a:noFill/>
                    </a:lnL>
                    <a:lnR>
                      <a:noFill/>
                    </a:lnR>
                    <a:lnT>
                      <a:noFill/>
                    </a:lnT>
                    <a:lnB>
                      <a:noFill/>
                    </a:lnB>
                    <a:solidFill>
                      <a:srgbClr val="FFFFFF"/>
                    </a:solidFill>
                  </a:tcPr>
                </a:tc>
                <a:tc hMerge="1">
                  <a:txBody>
                    <a:bodyPr/>
                    <a:lstStyle/>
                    <a:p>
                      <a:pPr algn="ctr" fontAlgn="b"/>
                      <a:endParaRPr lang="es-CL" sz="800" b="1" i="0" u="none" strike="noStrike" dirty="0">
                        <a:solidFill>
                          <a:srgbClr val="000000"/>
                        </a:solidFill>
                        <a:effectLst/>
                        <a:latin typeface="Trebuchet MS"/>
                      </a:endParaRPr>
                    </a:p>
                  </a:txBody>
                  <a:tcPr marL="4393" marR="4393" marT="4393" marB="0" anchor="b">
                    <a:lnL>
                      <a:noFill/>
                    </a:lnL>
                    <a:lnR>
                      <a:noFill/>
                    </a:lnR>
                    <a:lnT>
                      <a:noFill/>
                    </a:lnT>
                    <a:lnB>
                      <a:noFill/>
                    </a:lnB>
                    <a:solidFill>
                      <a:srgbClr val="FFFFFF"/>
                    </a:solidFill>
                  </a:tcPr>
                </a:tc>
                <a:tc hMerge="1">
                  <a:txBody>
                    <a:bodyPr/>
                    <a:lstStyle/>
                    <a:p>
                      <a:pPr algn="just" fontAlgn="ctr"/>
                      <a:endParaRPr lang="es-CL" sz="800" b="1" i="0" u="none" strike="noStrike" dirty="0">
                        <a:solidFill>
                          <a:srgbClr val="000000"/>
                        </a:solidFill>
                        <a:effectLst/>
                        <a:latin typeface="Trebuchet MS"/>
                      </a:endParaRPr>
                    </a:p>
                  </a:txBody>
                  <a:tcPr marL="4393" marR="4393" marT="4393" marB="0" anchor="ctr">
                    <a:lnL>
                      <a:noFill/>
                    </a:lnL>
                    <a:lnR>
                      <a:noFill/>
                    </a:lnR>
                    <a:lnT>
                      <a:noFill/>
                    </a:lnT>
                    <a:lnB>
                      <a:noFill/>
                    </a:lnB>
                    <a:solidFill>
                      <a:srgbClr val="FFFFFF"/>
                    </a:solidFill>
                  </a:tcPr>
                </a:tc>
                <a:tc hMerge="1">
                  <a:txBody>
                    <a:bodyPr/>
                    <a:lstStyle/>
                    <a:p>
                      <a:pPr algn="just" fontAlgn="ctr"/>
                      <a:endParaRPr lang="es-CL" sz="800" b="1" i="0" u="none" strike="noStrike" dirty="0">
                        <a:solidFill>
                          <a:srgbClr val="000000"/>
                        </a:solidFill>
                        <a:effectLst/>
                        <a:latin typeface="Trebuchet MS"/>
                      </a:endParaRPr>
                    </a:p>
                  </a:txBody>
                  <a:tcPr marL="4393" marR="4393" marT="4393" marB="0" anchor="ctr">
                    <a:lnL>
                      <a:noFill/>
                    </a:lnL>
                    <a:lnR>
                      <a:noFill/>
                    </a:lnR>
                    <a:lnT>
                      <a:noFill/>
                    </a:lnT>
                    <a:lnB>
                      <a:noFill/>
                    </a:lnB>
                    <a:solidFill>
                      <a:srgbClr val="FFFFFF"/>
                    </a:solidFill>
                  </a:tcPr>
                </a:tc>
                <a:tc hMerge="1">
                  <a:txBody>
                    <a:bodyPr/>
                    <a:lstStyle/>
                    <a:p>
                      <a:endParaRPr lang="es-CL"/>
                    </a:p>
                  </a:txBody>
                  <a:tcPr/>
                </a:tc>
                <a:tc>
                  <a:txBody>
                    <a:bodyPr/>
                    <a:lstStyle/>
                    <a:p>
                      <a:pPr algn="ctr" fontAlgn="b"/>
                      <a:r>
                        <a:rPr lang="es-CL" sz="900" b="1" i="0" u="none" strike="noStrike" dirty="0">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just" fontAlgn="ctr"/>
                      <a:r>
                        <a:rPr lang="es-CL" sz="900" b="1" i="0" u="none" strike="noStrike" dirty="0">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a:txBody>
                    <a:bodyPr/>
                    <a:lstStyle/>
                    <a:p>
                      <a:pPr algn="l" fontAlgn="b"/>
                      <a:r>
                        <a:rPr lang="es-CL" sz="900" b="0" i="0" u="none" strike="noStrike" dirty="0">
                          <a:solidFill>
                            <a:srgbClr val="000000"/>
                          </a:solidFill>
                          <a:effectLst/>
                          <a:latin typeface="Trebuchet MS"/>
                        </a:rPr>
                        <a:t> </a:t>
                      </a:r>
                    </a:p>
                  </a:txBody>
                  <a:tcPr marL="4393" marR="4393" marT="4393"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39275">
                <a:tc>
                  <a:txBody>
                    <a:bodyPr/>
                    <a:lstStyle/>
                    <a:p>
                      <a:pPr algn="l" fontAlgn="b"/>
                      <a:r>
                        <a:rPr lang="es-CL" sz="900" b="0" i="0" u="none" strike="noStrike">
                          <a:solidFill>
                            <a:srgbClr val="000000"/>
                          </a:solidFill>
                          <a:effectLst/>
                          <a:latin typeface="Trebuchet MS"/>
                        </a:rPr>
                        <a:t>Mes Rendición</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ctr"/>
                      <a:r>
                        <a:rPr lang="es-CL" sz="900" b="0" i="0" u="none" strike="noStrike">
                          <a:solidFill>
                            <a:srgbClr val="000000"/>
                          </a:solidFill>
                          <a:effectLst/>
                          <a:latin typeface="Trebuchet MS"/>
                        </a:rPr>
                        <a:t>Febrero</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gridSpan="2">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hMerge="1">
                  <a:txBody>
                    <a:bodyPr/>
                    <a:lstStyle/>
                    <a:p>
                      <a:endParaRPr lang="es-CL"/>
                    </a:p>
                  </a:txBody>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a:noFill/>
                    </a:lnT>
                    <a:lnB>
                      <a:noFill/>
                    </a:lnB>
                  </a:tcPr>
                </a:tc>
                <a:extLst>
                  <a:ext uri="{0D108BD9-81ED-4DB2-BD59-A6C34878D82A}">
                    <a16:rowId xmlns:a16="http://schemas.microsoft.com/office/drawing/2014/main" val="10001"/>
                  </a:ext>
                </a:extLst>
              </a:tr>
              <a:tr h="139275">
                <a:tc>
                  <a:txBody>
                    <a:bodyPr/>
                    <a:lstStyle/>
                    <a:p>
                      <a:pPr algn="l" fontAlgn="b"/>
                      <a:r>
                        <a:rPr lang="es-CL" sz="900" b="0" i="0" u="none" strike="noStrike" dirty="0">
                          <a:solidFill>
                            <a:srgbClr val="000000"/>
                          </a:solidFill>
                          <a:effectLst/>
                          <a:latin typeface="Trebuchet MS"/>
                        </a:rPr>
                        <a:t>Tipo</a:t>
                      </a:r>
                      <a:r>
                        <a:rPr lang="es-CL" sz="900" b="0" i="0" u="none" strike="noStrike" baseline="0" dirty="0">
                          <a:solidFill>
                            <a:srgbClr val="000000"/>
                          </a:solidFill>
                          <a:effectLst/>
                          <a:latin typeface="Trebuchet MS"/>
                        </a:rPr>
                        <a:t> </a:t>
                      </a:r>
                      <a:r>
                        <a:rPr lang="es-CL" sz="900" b="0" i="0" u="none" strike="noStrike" dirty="0">
                          <a:solidFill>
                            <a:srgbClr val="000000"/>
                          </a:solidFill>
                          <a:effectLst/>
                          <a:latin typeface="Trebuchet MS"/>
                        </a:rPr>
                        <a:t>Rendición</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ctr"/>
                      <a:r>
                        <a:rPr lang="es-CL" sz="900" b="0" i="0" u="none" strike="noStrike" dirty="0">
                          <a:solidFill>
                            <a:srgbClr val="000000"/>
                          </a:solidFill>
                          <a:effectLst/>
                          <a:latin typeface="Trebuchet MS"/>
                        </a:rPr>
                        <a:t>Original</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gridSpan="2">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hMerge="1">
                  <a:txBody>
                    <a:bodyPr/>
                    <a:lstStyle/>
                    <a:p>
                      <a:endParaRPr lang="es-CL"/>
                    </a:p>
                  </a:txBody>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a:txBody>
                    <a:bodyPr/>
                    <a:lstStyle/>
                    <a:p>
                      <a:pPr algn="l" fontAlgn="b"/>
                      <a:endParaRPr lang="es-CL" sz="900" b="0" i="0" u="none" strike="noStrike" dirty="0">
                        <a:solidFill>
                          <a:srgbClr val="000000"/>
                        </a:solidFill>
                        <a:effectLst/>
                        <a:latin typeface="Trebuchet MS"/>
                      </a:endParaRPr>
                    </a:p>
                  </a:txBody>
                  <a:tcPr marL="4393" marR="4393" marT="4393" marB="0" anchor="b">
                    <a:lnL>
                      <a:noFill/>
                    </a:lnL>
                    <a:lnR>
                      <a:noFill/>
                    </a:lnR>
                    <a:lnT>
                      <a:noFill/>
                    </a:lnT>
                    <a:lnB>
                      <a:noFill/>
                    </a:lnB>
                  </a:tcPr>
                </a:tc>
                <a:extLst>
                  <a:ext uri="{0D108BD9-81ED-4DB2-BD59-A6C34878D82A}">
                    <a16:rowId xmlns:a16="http://schemas.microsoft.com/office/drawing/2014/main" val="10002"/>
                  </a:ext>
                </a:extLst>
              </a:tr>
              <a:tr h="139275">
                <a:tc>
                  <a:txBody>
                    <a:bodyPr/>
                    <a:lstStyle/>
                    <a:p>
                      <a:pPr algn="l" fontAlgn="b"/>
                      <a:endParaRPr lang="es-CL" sz="900" b="0" i="0" u="none" strike="noStrike" dirty="0">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a:noFill/>
                    </a:lnB>
                  </a:tcPr>
                </a:tc>
                <a:tc>
                  <a:txBody>
                    <a:bodyPr/>
                    <a:lstStyle/>
                    <a:p>
                      <a:pPr algn="l" fontAlgn="ctr"/>
                      <a:endParaRPr lang="es-CL" sz="900" b="0" i="0" u="none" strike="noStrike">
                        <a:solidFill>
                          <a:srgbClr val="000000"/>
                        </a:solidFill>
                        <a:effectLst/>
                        <a:latin typeface="Trebuchet MS"/>
                      </a:endParaRPr>
                    </a:p>
                  </a:txBody>
                  <a:tcPr marL="4393" marR="4393" marT="4393" marB="0" anchor="ctr">
                    <a:lnL>
                      <a:noFill/>
                    </a:lnL>
                    <a:lnR>
                      <a:noFill/>
                    </a:lnR>
                    <a:lnT w="6350" cap="flat" cmpd="sng" algn="ctr">
                      <a:solidFill>
                        <a:srgbClr val="DCE6F1"/>
                      </a:solidFill>
                      <a:prstDash val="solid"/>
                      <a:round/>
                      <a:headEnd type="none" w="med" len="med"/>
                      <a:tailEnd type="none" w="med" len="med"/>
                    </a:lnT>
                    <a:lnB>
                      <a:noFill/>
                    </a:lnB>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gridSpan="2">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hMerge="1">
                  <a:txBody>
                    <a:bodyPr/>
                    <a:lstStyle/>
                    <a:p>
                      <a:endParaRPr lang="es-CL"/>
                    </a:p>
                  </a:txBody>
                  <a:tcPr/>
                </a:tc>
                <a:tc>
                  <a:txBody>
                    <a:bodyPr/>
                    <a:lstStyle/>
                    <a:p>
                      <a:pPr algn="ctr" fontAlgn="b"/>
                      <a:r>
                        <a:rPr lang="es-CL" sz="900" b="1" i="0" u="none" strike="noStrike">
                          <a:solidFill>
                            <a:srgbClr val="000000"/>
                          </a:solidFill>
                          <a:effectLst/>
                          <a:latin typeface="Trebuchet MS"/>
                        </a:rPr>
                        <a:t> </a:t>
                      </a:r>
                    </a:p>
                  </a:txBody>
                  <a:tcPr marL="4393" marR="4393" marT="4393" marB="0" anchor="b">
                    <a:lnL>
                      <a:noFill/>
                    </a:lnL>
                    <a:lnR>
                      <a:noFill/>
                    </a:lnR>
                    <a:lnT>
                      <a:noFill/>
                    </a:lnT>
                    <a:lnB>
                      <a:noFill/>
                    </a:lnB>
                    <a:solidFill>
                      <a:srgbClr val="FFFFFF"/>
                    </a:solidFill>
                  </a:tcPr>
                </a:tc>
                <a:tc>
                  <a:txBody>
                    <a:bodyPr/>
                    <a:lstStyle/>
                    <a:p>
                      <a:pPr algn="just" fontAlgn="ctr"/>
                      <a:r>
                        <a:rPr lang="es-CL" sz="900" b="1" i="0" u="none" strike="noStrike">
                          <a:solidFill>
                            <a:srgbClr val="000000"/>
                          </a:solidFill>
                          <a:effectLst/>
                          <a:latin typeface="Trebuchet MS"/>
                        </a:rPr>
                        <a:t> </a:t>
                      </a:r>
                    </a:p>
                  </a:txBody>
                  <a:tcPr marL="4393" marR="4393" marT="4393" marB="0" anchor="ctr">
                    <a:lnL>
                      <a:noFill/>
                    </a:lnL>
                    <a:lnR>
                      <a:noFill/>
                    </a:lnR>
                    <a:lnT>
                      <a:noFill/>
                    </a:lnT>
                    <a:lnB>
                      <a:noFill/>
                    </a:lnB>
                    <a:solidFill>
                      <a:srgbClr val="FFFFFF"/>
                    </a:solidFill>
                  </a:tcPr>
                </a:tc>
                <a:tc>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a:noFill/>
                    </a:lnT>
                    <a:lnB>
                      <a:noFill/>
                    </a:lnB>
                  </a:tcPr>
                </a:tc>
                <a:extLst>
                  <a:ext uri="{0D108BD9-81ED-4DB2-BD59-A6C34878D82A}">
                    <a16:rowId xmlns:a16="http://schemas.microsoft.com/office/drawing/2014/main" val="10003"/>
                  </a:ext>
                </a:extLst>
              </a:tr>
              <a:tr h="253302">
                <a:tc gridSpan="10">
                  <a:txBody>
                    <a:bodyPr/>
                    <a:lstStyle/>
                    <a:p>
                      <a:pPr algn="l" fontAlgn="t"/>
                      <a:r>
                        <a:rPr lang="es-CL" sz="900" b="1" i="0" u="none" strike="noStrike" dirty="0">
                          <a:solidFill>
                            <a:srgbClr val="FFFFFF"/>
                          </a:solidFill>
                          <a:effectLst/>
                          <a:latin typeface="Trebuchet MS"/>
                        </a:rPr>
                        <a:t>Anexo Informe Revisión Rendición Financiera Mensual </a:t>
                      </a:r>
                    </a:p>
                  </a:txBody>
                  <a:tcPr marL="4393" marR="4393" marT="4393" marB="0">
                    <a:lnL>
                      <a:noFill/>
                    </a:lnL>
                    <a:lnR w="6350" cap="flat" cmpd="sng" algn="ctr">
                      <a:no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pPr algn="l" fontAlgn="t"/>
                      <a:endParaRPr lang="es-CL" sz="800" b="1"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pPr algn="l" fontAlgn="t"/>
                      <a:endParaRPr lang="es-CL" sz="800" b="1"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pPr algn="l" fontAlgn="t"/>
                      <a:endParaRPr lang="es-CL" sz="800" b="1"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pPr algn="l" fontAlgn="t"/>
                      <a:endParaRPr lang="es-CL" sz="800" b="1"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pPr algn="l" fontAlgn="t"/>
                      <a:endParaRPr lang="es-CL" sz="800" b="1"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endParaRPr lang="es-CL"/>
                    </a:p>
                  </a:txBody>
                  <a:tcPr/>
                </a:tc>
                <a:tc hMerge="1">
                  <a:txBody>
                    <a:bodyPr/>
                    <a:lstStyle/>
                    <a:p>
                      <a:pPr algn="l" fontAlgn="t"/>
                      <a:endParaRPr lang="es-CL" sz="800" b="1"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pPr algn="l" fontAlgn="t"/>
                      <a:endParaRPr lang="es-CL" sz="800" b="1"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66092"/>
                      </a:solidFill>
                      <a:prstDash val="solid"/>
                      <a:round/>
                      <a:headEnd type="none" w="med" len="med"/>
                      <a:tailEnd type="none" w="med" len="med"/>
                    </a:lnB>
                    <a:solidFill>
                      <a:srgbClr val="366092"/>
                    </a:solidFill>
                  </a:tcPr>
                </a:tc>
                <a:tc hMerge="1">
                  <a:txBody>
                    <a:bodyPr/>
                    <a:lstStyle/>
                    <a:p>
                      <a:pPr algn="l" fontAlgn="t"/>
                      <a:endParaRPr lang="es-CL" sz="800" b="0" i="0" u="none" strike="noStrike" dirty="0">
                        <a:solidFill>
                          <a:srgbClr val="FFFFFF"/>
                        </a:solidFill>
                        <a:effectLst/>
                        <a:latin typeface="Trebuchet MS"/>
                      </a:endParaRPr>
                    </a:p>
                  </a:txBody>
                  <a:tcPr marL="4393" marR="4393" marT="4393" marB="0">
                    <a:lnL w="6350" cap="flat" cmpd="sng" algn="ctr">
                      <a:solidFill>
                        <a:srgbClr val="000000"/>
                      </a:solidFill>
                      <a:prstDash val="solid"/>
                      <a:round/>
                      <a:headEnd type="none" w="med" len="med"/>
                      <a:tailEnd type="none" w="med" len="med"/>
                    </a:lnL>
                    <a:lnR>
                      <a:noFill/>
                    </a:lnR>
                    <a:lnT>
                      <a:noFill/>
                    </a:lnT>
                    <a:lnB w="6350" cap="flat" cmpd="sng" algn="ctr">
                      <a:solidFill>
                        <a:srgbClr val="366092"/>
                      </a:solidFill>
                      <a:prstDash val="solid"/>
                      <a:round/>
                      <a:headEnd type="none" w="med" len="med"/>
                      <a:tailEnd type="none" w="med" len="med"/>
                    </a:lnB>
                    <a:solidFill>
                      <a:srgbClr val="366092"/>
                    </a:solidFill>
                  </a:tcPr>
                </a:tc>
                <a:extLst>
                  <a:ext uri="{0D108BD9-81ED-4DB2-BD59-A6C34878D82A}">
                    <a16:rowId xmlns:a16="http://schemas.microsoft.com/office/drawing/2014/main" val="10004"/>
                  </a:ext>
                </a:extLst>
              </a:tr>
              <a:tr h="274227">
                <a:tc>
                  <a:txBody>
                    <a:bodyPr/>
                    <a:lstStyle/>
                    <a:p>
                      <a:pPr algn="ctr" fontAlgn="ctr"/>
                      <a:r>
                        <a:rPr lang="es-CL" sz="900" b="0" i="0" u="none" strike="noStrike">
                          <a:solidFill>
                            <a:srgbClr val="FFFFFF"/>
                          </a:solidFill>
                          <a:effectLst/>
                          <a:latin typeface="Trebuchet MS"/>
                        </a:rPr>
                        <a:t>Ítem</a:t>
                      </a:r>
                    </a:p>
                  </a:txBody>
                  <a:tcPr marL="4393" marR="4393" marT="4393"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es-CL" sz="900" b="0" i="0" u="none" strike="noStrike">
                          <a:solidFill>
                            <a:srgbClr val="FFFFFF"/>
                          </a:solidFill>
                          <a:effectLst/>
                          <a:latin typeface="Trebuchet MS"/>
                        </a:rPr>
                        <a:t>Sub-Ítem</a:t>
                      </a:r>
                    </a:p>
                  </a:txBody>
                  <a:tcPr marL="4393" marR="4393" marT="4393" marB="0" anchor="ctr">
                    <a:lnL>
                      <a:noFill/>
                    </a:lnL>
                    <a:lnR w="6350" cap="flat" cmpd="sng" algn="ctr">
                      <a:solidFill>
                        <a:srgbClr val="000000"/>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es-CL" sz="900" b="0" i="0" u="none" strike="noStrike">
                          <a:solidFill>
                            <a:srgbClr val="FFFFFF"/>
                          </a:solidFill>
                          <a:effectLst/>
                          <a:latin typeface="Trebuchet MS"/>
                        </a:rPr>
                        <a:t>Resultado</a:t>
                      </a:r>
                    </a:p>
                  </a:txBody>
                  <a:tcPr marL="4393" marR="4393" marT="4393" marB="0" anchor="ctr">
                    <a:lnL w="6350" cap="flat" cmpd="sng" algn="ctr">
                      <a:solidFill>
                        <a:srgbClr val="000000"/>
                      </a:solidFill>
                      <a:prstDash val="solid"/>
                      <a:round/>
                      <a:headEnd type="none" w="med" len="med"/>
                      <a:tailEnd type="none" w="med" len="med"/>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es-CL" sz="900" b="0" i="0" u="none" strike="noStrike" dirty="0">
                          <a:solidFill>
                            <a:srgbClr val="FFFFFF"/>
                          </a:solidFill>
                          <a:effectLst/>
                          <a:latin typeface="Trebuchet MS"/>
                        </a:rPr>
                        <a:t>Tipo Documento</a:t>
                      </a:r>
                    </a:p>
                  </a:txBody>
                  <a:tcPr marL="4393" marR="4393" marT="4393"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es-CL" sz="900" b="0" i="0" u="none" strike="noStrike">
                          <a:solidFill>
                            <a:srgbClr val="FFFFFF"/>
                          </a:solidFill>
                          <a:effectLst/>
                          <a:latin typeface="Trebuchet MS"/>
                        </a:rPr>
                        <a:t>N° Documento</a:t>
                      </a:r>
                    </a:p>
                  </a:txBody>
                  <a:tcPr marL="4393" marR="4393" marT="4393"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es-CL" sz="900" b="0" i="0" u="none" strike="noStrike">
                          <a:solidFill>
                            <a:srgbClr val="FFFFFF"/>
                          </a:solidFill>
                          <a:effectLst/>
                          <a:latin typeface="Trebuchet MS"/>
                        </a:rPr>
                        <a:t>Detalle</a:t>
                      </a:r>
                    </a:p>
                  </a:txBody>
                  <a:tcPr marL="4393" marR="4393" marT="4393"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es-CL" sz="900" b="0" i="0" u="none" strike="noStrike" dirty="0">
                          <a:solidFill>
                            <a:srgbClr val="FFFFFF"/>
                          </a:solidFill>
                          <a:effectLst/>
                          <a:latin typeface="Trebuchet MS"/>
                        </a:rPr>
                        <a:t>Análisis</a:t>
                      </a:r>
                    </a:p>
                  </a:txBody>
                  <a:tcPr marL="4393" marR="4393" marT="4393" marB="0" anchor="ctr">
                    <a:lnL>
                      <a:noFill/>
                    </a:lnL>
                    <a:lnR w="6350" cap="flat" cmpd="sng" algn="ctr">
                      <a:solidFill>
                        <a:srgbClr val="000000"/>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gridSpan="2">
                  <a:txBody>
                    <a:bodyPr/>
                    <a:lstStyle/>
                    <a:p>
                      <a:pPr algn="ctr" fontAlgn="ctr"/>
                      <a:r>
                        <a:rPr lang="es-CL" sz="900" b="0" i="0" u="none" strike="noStrike" dirty="0">
                          <a:solidFill>
                            <a:srgbClr val="FFFFFF"/>
                          </a:solidFill>
                          <a:effectLst/>
                          <a:latin typeface="Trebuchet MS"/>
                        </a:rPr>
                        <a:t>Solicitud</a:t>
                      </a:r>
                    </a:p>
                  </a:txBody>
                  <a:tcPr marL="4393" marR="4393" marT="4393" marB="0" anchor="ctr">
                    <a:lnL w="6350" cap="flat" cmpd="sng" algn="ctr">
                      <a:solidFill>
                        <a:srgbClr val="000000"/>
                      </a:solidFill>
                      <a:prstDash val="solid"/>
                      <a:round/>
                      <a:headEnd type="none" w="med" len="med"/>
                      <a:tailEnd type="none" w="med" len="med"/>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hMerge="1">
                  <a:txBody>
                    <a:bodyPr/>
                    <a:lstStyle/>
                    <a:p>
                      <a:pPr algn="ctr" fontAlgn="ctr"/>
                      <a:endParaRPr lang="es-CL" sz="900" b="0" i="0" u="none" strike="noStrike">
                        <a:solidFill>
                          <a:srgbClr val="FFFFFF"/>
                        </a:solidFill>
                        <a:effectLst/>
                        <a:latin typeface="Trebuchet MS"/>
                      </a:endParaRPr>
                    </a:p>
                  </a:txBody>
                  <a:tcPr marL="4393" marR="4393" marT="4393" marB="0" anchor="ctr">
                    <a:lnL w="6350" cap="flat" cmpd="sng" algn="ctr">
                      <a:solidFill>
                        <a:srgbClr val="000000"/>
                      </a:solidFill>
                      <a:prstDash val="solid"/>
                      <a:round/>
                      <a:headEnd type="none" w="med" len="med"/>
                      <a:tailEnd type="none" w="med" len="med"/>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l" fontAlgn="b"/>
                      <a:r>
                        <a:rPr lang="es-CL" sz="900" b="0" i="0" u="none" strike="noStrike">
                          <a:solidFill>
                            <a:srgbClr val="FFFFFF"/>
                          </a:solidFill>
                          <a:effectLst/>
                          <a:latin typeface="Trebuchet MS"/>
                        </a:rPr>
                        <a:t>Total</a:t>
                      </a:r>
                    </a:p>
                  </a:txBody>
                  <a:tcPr marL="4393" marR="4393" marT="4393" marB="0" anchor="b">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extLst>
                  <a:ext uri="{0D108BD9-81ED-4DB2-BD59-A6C34878D82A}">
                    <a16:rowId xmlns:a16="http://schemas.microsoft.com/office/drawing/2014/main" val="10005"/>
                  </a:ext>
                </a:extLst>
              </a:tr>
              <a:tr h="1623750">
                <a:tc>
                  <a:txBody>
                    <a:bodyPr/>
                    <a:lstStyle/>
                    <a:p>
                      <a:pPr algn="l" fontAlgn="t"/>
                      <a:r>
                        <a:rPr lang="es-CL" sz="900" b="0" i="0" u="none" strike="noStrike">
                          <a:solidFill>
                            <a:srgbClr val="FFFFFF"/>
                          </a:solidFill>
                          <a:effectLst/>
                          <a:latin typeface="Trebuchet MS"/>
                        </a:rPr>
                        <a:t>Gasto en Equipamiento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5B3D7"/>
                    </a:solidFill>
                  </a:tcPr>
                </a:tc>
                <a:tc>
                  <a:txBody>
                    <a:bodyPr/>
                    <a:lstStyle/>
                    <a:p>
                      <a:pPr algn="l" fontAlgn="t"/>
                      <a:r>
                        <a:rPr lang="es-CL" sz="900" b="0" i="0" u="none" strike="noStrike">
                          <a:solidFill>
                            <a:srgbClr val="000000"/>
                          </a:solidFill>
                          <a:effectLst/>
                          <a:latin typeface="Trebuchet MS"/>
                        </a:rPr>
                        <a:t>10 Kilos de lana</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ctr" fontAlgn="t"/>
                      <a:r>
                        <a:rPr lang="es-CL" sz="900" b="0" i="0" u="none" strike="noStrike">
                          <a:solidFill>
                            <a:srgbClr val="000000"/>
                          </a:solidFill>
                          <a:effectLst/>
                          <a:latin typeface="Trebuchet MS"/>
                        </a:rPr>
                        <a:t>Aprobado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t"/>
                      <a:r>
                        <a:rPr lang="es-CL" sz="900" b="0" i="0" u="none" strike="noStrike">
                          <a:solidFill>
                            <a:srgbClr val="000000"/>
                          </a:solidFill>
                          <a:effectLst/>
                          <a:latin typeface="Trebuchet MS"/>
                        </a:rPr>
                        <a:t>Boleta de Compraventa y Servicios</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l" fontAlgn="t"/>
                      <a:r>
                        <a:rPr lang="es-CL" sz="900" b="0" i="0" u="none" strike="noStrike" dirty="0">
                          <a:solidFill>
                            <a:srgbClr val="000000"/>
                          </a:solidFill>
                          <a:effectLst/>
                          <a:latin typeface="Trebuchet MS"/>
                        </a:rPr>
                        <a:t>150</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t"/>
                      <a:r>
                        <a:rPr lang="es-CL" sz="900" b="0" i="0" u="none" strike="noStrike">
                          <a:solidFill>
                            <a:srgbClr val="000000"/>
                          </a:solidFill>
                          <a:effectLst/>
                          <a:latin typeface="Trebuchet MS"/>
                        </a:rPr>
                        <a:t>Lana</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l" fontAlgn="t"/>
                      <a:r>
                        <a:rPr lang="es-CL" sz="900" b="0" i="0" u="none" strike="noStrike">
                          <a:solidFill>
                            <a:srgbClr val="000000"/>
                          </a:solidFill>
                          <a:effectLst/>
                          <a:latin typeface="Trebuchet MS"/>
                        </a:rPr>
                        <a:t>Adquisición rendida en conformidad</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gridSpan="2">
                  <a:txBody>
                    <a:bodyPr/>
                    <a:lstStyle/>
                    <a:p>
                      <a:pPr algn="l" fontAlgn="t"/>
                      <a:r>
                        <a:rPr lang="es-CL" sz="900" b="0" i="0" u="none" strike="noStrike">
                          <a:solidFill>
                            <a:srgbClr val="000000"/>
                          </a:solidFill>
                          <a:effectLst/>
                          <a:latin typeface="Trebuchet MS"/>
                        </a:rPr>
                        <a:t>Documentación original de respaldo acredita que el gasto se rinde, según las condiciones establecidas, a saber:</a:t>
                      </a:r>
                      <a:br>
                        <a:rPr lang="es-CL" sz="900" b="0" i="0" u="none" strike="noStrike">
                          <a:solidFill>
                            <a:srgbClr val="000000"/>
                          </a:solidFill>
                          <a:effectLst/>
                          <a:latin typeface="Trebuchet MS"/>
                        </a:rPr>
                      </a:br>
                      <a:r>
                        <a:rPr lang="es-CL" sz="900" b="0" i="0" u="none" strike="noStrike">
                          <a:solidFill>
                            <a:srgbClr val="000000"/>
                          </a:solidFill>
                          <a:effectLst/>
                          <a:latin typeface="Trebuchet MS"/>
                        </a:rPr>
                        <a:t>1) Adquisición vinculada a los objetivos, metas, acciones y/o actividades, contempladas en el convenio.</a:t>
                      </a:r>
                      <a:br>
                        <a:rPr lang="es-CL" sz="900" b="0" i="0" u="none" strike="noStrike">
                          <a:solidFill>
                            <a:srgbClr val="000000"/>
                          </a:solidFill>
                          <a:effectLst/>
                          <a:latin typeface="Trebuchet MS"/>
                        </a:rPr>
                      </a:br>
                      <a:r>
                        <a:rPr lang="es-CL" sz="900" b="0" i="0" u="none" strike="noStrike">
                          <a:solidFill>
                            <a:srgbClr val="000000"/>
                          </a:solidFill>
                          <a:effectLst/>
                          <a:latin typeface="Trebuchet MS"/>
                        </a:rPr>
                        <a:t>2) Con documento tributario.</a:t>
                      </a:r>
                      <a:br>
                        <a:rPr lang="es-CL" sz="900" b="0" i="0" u="none" strike="noStrike">
                          <a:solidFill>
                            <a:srgbClr val="000000"/>
                          </a:solidFill>
                          <a:effectLst/>
                          <a:latin typeface="Trebuchet MS"/>
                        </a:rPr>
                      </a:br>
                      <a:r>
                        <a:rPr lang="es-CL" sz="900" b="0" i="0" u="none" strike="noStrike">
                          <a:solidFill>
                            <a:srgbClr val="000000"/>
                          </a:solidFill>
                          <a:effectLst/>
                          <a:latin typeface="Trebuchet MS"/>
                        </a:rPr>
                        <a:t>3) Cancelado al contado.</a:t>
                      </a:r>
                      <a:br>
                        <a:rPr lang="es-CL" sz="900" b="0" i="0" u="none" strike="noStrike">
                          <a:solidFill>
                            <a:srgbClr val="000000"/>
                          </a:solidFill>
                          <a:effectLst/>
                          <a:latin typeface="Trebuchet MS"/>
                        </a:rPr>
                      </a:br>
                      <a:r>
                        <a:rPr lang="es-CL" sz="900" b="0" i="0" u="none" strike="noStrike">
                          <a:solidFill>
                            <a:srgbClr val="000000"/>
                          </a:solidFill>
                          <a:effectLst/>
                          <a:latin typeface="Trebuchet MS"/>
                        </a:rPr>
                        <a:t>4) En base a tres cotizaciones y cuadro comparativo, si su monto sobrepasa las 10 UTM.</a:t>
                      </a:r>
                      <a:br>
                        <a:rPr lang="es-CL" sz="900" b="0" i="0" u="none" strike="noStrike">
                          <a:solidFill>
                            <a:srgbClr val="000000"/>
                          </a:solidFill>
                          <a:effectLst/>
                          <a:latin typeface="Trebuchet MS"/>
                        </a:rPr>
                      </a:br>
                      <a:r>
                        <a:rPr lang="es-CL" sz="900" b="0" i="0" u="none" strike="noStrike">
                          <a:solidFill>
                            <a:srgbClr val="000000"/>
                          </a:solidFill>
                          <a:effectLst/>
                          <a:latin typeface="Trebuchet MS"/>
                        </a:rPr>
                        <a:t>5) Con la lista de asistencia y minuta de la actividad, si correspondía.</a:t>
                      </a:r>
                      <a:br>
                        <a:rPr lang="es-CL" sz="900" b="0" i="0" u="none" strike="noStrike">
                          <a:solidFill>
                            <a:srgbClr val="000000"/>
                          </a:solidFill>
                          <a:effectLst/>
                          <a:latin typeface="Trebuchet MS"/>
                        </a:rPr>
                      </a:br>
                      <a:r>
                        <a:rPr lang="es-CL" sz="900" b="0" i="0" u="none" strike="noStrike">
                          <a:solidFill>
                            <a:srgbClr val="000000"/>
                          </a:solidFill>
                          <a:effectLst/>
                          <a:latin typeface="Trebuchet MS"/>
                        </a:rPr>
                        <a:t>6) Con la lista de distribución de los producción, si correspondía.</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t"/>
                      <a:endParaRPr lang="es-CL" sz="900" b="0" i="0" u="none" strike="noStrike">
                        <a:solidFill>
                          <a:srgbClr val="000000"/>
                        </a:solidFill>
                        <a:effectLst/>
                        <a:latin typeface="Trebuchet MS"/>
                      </a:endParaRP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Trebuchet MS"/>
                        </a:rPr>
                        <a:t>130.000 </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extLst>
                  <a:ext uri="{0D108BD9-81ED-4DB2-BD59-A6C34878D82A}">
                    <a16:rowId xmlns:a16="http://schemas.microsoft.com/office/drawing/2014/main" val="10006"/>
                  </a:ext>
                </a:extLst>
              </a:tr>
              <a:tr h="274227">
                <a:tc>
                  <a:txBody>
                    <a:bodyPr/>
                    <a:lstStyle/>
                    <a:p>
                      <a:pPr algn="l" fontAlgn="t"/>
                      <a:endParaRPr lang="es-CL" sz="900" b="0" i="0" u="none" strike="noStrike">
                        <a:solidFill>
                          <a:srgbClr val="FFFFFF"/>
                        </a:solidFill>
                        <a:effectLst/>
                        <a:latin typeface="Trebuchet MS"/>
                      </a:endParaRPr>
                    </a:p>
                  </a:txBody>
                  <a:tcPr marL="4393" marR="4393" marT="4393" marB="0">
                    <a:lnL>
                      <a:noFill/>
                    </a:lnL>
                    <a:lnR>
                      <a:noFill/>
                    </a:lnR>
                    <a:lnT w="6350" cap="flat" cmpd="sng" algn="ctr">
                      <a:solidFill>
                        <a:srgbClr val="95B3D7"/>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l" fontAlgn="t"/>
                      <a:endParaRPr lang="es-CL" sz="900" b="0" i="0" u="none" strike="noStrike">
                        <a:solidFill>
                          <a:srgbClr val="000000"/>
                        </a:solidFill>
                        <a:effectLst/>
                        <a:latin typeface="Trebuchet MS"/>
                      </a:endParaRP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l" fontAlgn="b"/>
                      <a:r>
                        <a:rPr lang="es-CL" sz="900" b="0" i="0" u="none" strike="noStrike">
                          <a:solidFill>
                            <a:srgbClr val="000000"/>
                          </a:solidFill>
                          <a:effectLst/>
                          <a:latin typeface="Trebuchet MS"/>
                        </a:rPr>
                        <a:t>Total Aprobado</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endParaRPr lang="es-CL"/>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gridSpan="2">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Trebuchet MS"/>
                        </a:rPr>
                        <a:t>130.000 </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extLst>
                  <a:ext uri="{0D108BD9-81ED-4DB2-BD59-A6C34878D82A}">
                    <a16:rowId xmlns:a16="http://schemas.microsoft.com/office/drawing/2014/main" val="10007"/>
                  </a:ext>
                </a:extLst>
              </a:tr>
              <a:tr h="274227">
                <a:tc gridSpan="2">
                  <a:txBody>
                    <a:bodyPr/>
                    <a:lstStyle/>
                    <a:p>
                      <a:pPr algn="l" fontAlgn="b"/>
                      <a:r>
                        <a:rPr lang="es-CL" sz="900" b="1" i="0" u="none" strike="noStrike">
                          <a:solidFill>
                            <a:srgbClr val="FFFFFF"/>
                          </a:solidFill>
                          <a:effectLst/>
                          <a:latin typeface="Trebuchet MS"/>
                        </a:rPr>
                        <a:t>Total Gasto en Equipamiento</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hMerge="1">
                  <a:txBody>
                    <a:bodyPr/>
                    <a:lstStyle/>
                    <a:p>
                      <a:endParaRPr lang="es-CL"/>
                    </a:p>
                  </a:txBody>
                  <a:tcPr/>
                </a:tc>
                <a:tc>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endParaRPr lang="es-CL"/>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gridSpan="2">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hMerge="1">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ctr"/>
                      <a:r>
                        <a:rPr lang="es-CL" sz="900" b="1" i="0" u="none" strike="noStrike">
                          <a:solidFill>
                            <a:srgbClr val="FFFFFF"/>
                          </a:solidFill>
                          <a:effectLst/>
                          <a:latin typeface="Trebuchet MS"/>
                        </a:rPr>
                        <a:t>130.000 </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extLst>
                  <a:ext uri="{0D108BD9-81ED-4DB2-BD59-A6C34878D82A}">
                    <a16:rowId xmlns:a16="http://schemas.microsoft.com/office/drawing/2014/main" val="10008"/>
                  </a:ext>
                </a:extLst>
              </a:tr>
              <a:tr h="679084">
                <a:tc>
                  <a:txBody>
                    <a:bodyPr/>
                    <a:lstStyle/>
                    <a:p>
                      <a:pPr algn="l" fontAlgn="t"/>
                      <a:r>
                        <a:rPr lang="es-CL" sz="900" b="0" i="0" u="none" strike="noStrike">
                          <a:solidFill>
                            <a:srgbClr val="FFFFFF"/>
                          </a:solidFill>
                          <a:effectLst/>
                          <a:latin typeface="Trebuchet MS"/>
                        </a:rPr>
                        <a:t>Gasto en Recursos Humanos</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5B3D7"/>
                    </a:solidFill>
                  </a:tcPr>
                </a:tc>
                <a:tc>
                  <a:txBody>
                    <a:bodyPr/>
                    <a:lstStyle/>
                    <a:p>
                      <a:pPr algn="l" fontAlgn="t"/>
                      <a:r>
                        <a:rPr lang="es-CL" sz="900" b="0" i="0" u="none" strike="noStrike">
                          <a:solidFill>
                            <a:srgbClr val="000000"/>
                          </a:solidFill>
                          <a:effectLst/>
                          <a:latin typeface="Trebuchet MS"/>
                        </a:rPr>
                        <a:t>Profesor hilado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ctr" fontAlgn="t"/>
                      <a:r>
                        <a:rPr lang="es-CL" sz="900" b="0" i="0" u="none" strike="noStrike">
                          <a:solidFill>
                            <a:srgbClr val="000000"/>
                          </a:solidFill>
                          <a:effectLst/>
                          <a:latin typeface="Trebuchet MS"/>
                        </a:rPr>
                        <a:t>Observado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t"/>
                      <a:r>
                        <a:rPr lang="es-CL" sz="900" b="0" i="0" u="none" strike="noStrike">
                          <a:solidFill>
                            <a:srgbClr val="000000"/>
                          </a:solidFill>
                          <a:effectLst/>
                          <a:latin typeface="Trebuchet MS"/>
                        </a:rPr>
                        <a:t>Boleta de Honorarios</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l" fontAlgn="t"/>
                      <a:r>
                        <a:rPr lang="es-CL" sz="900" b="0" i="0" u="none" strike="noStrike" dirty="0">
                          <a:solidFill>
                            <a:srgbClr val="000000"/>
                          </a:solidFill>
                          <a:effectLst/>
                          <a:latin typeface="Trebuchet MS"/>
                        </a:rPr>
                        <a:t>25</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t"/>
                      <a:r>
                        <a:rPr lang="es-CL" sz="900" b="0" i="0" u="none" strike="noStrike">
                          <a:solidFill>
                            <a:srgbClr val="000000"/>
                          </a:solidFill>
                          <a:effectLst/>
                          <a:latin typeface="Trebuchet MS"/>
                        </a:rPr>
                        <a:t>Profesora Hilado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l" fontAlgn="t"/>
                      <a:r>
                        <a:rPr lang="es-CL" sz="900" b="0" i="0" u="none" strike="noStrike">
                          <a:solidFill>
                            <a:srgbClr val="000000"/>
                          </a:solidFill>
                          <a:effectLst/>
                          <a:latin typeface="Trebuchet MS"/>
                        </a:rPr>
                        <a:t>No se presenta Informe de Actividades que respalde el gasto realizado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gridSpan="2">
                  <a:txBody>
                    <a:bodyPr/>
                    <a:lstStyle/>
                    <a:p>
                      <a:pPr algn="l" fontAlgn="t"/>
                      <a:r>
                        <a:rPr lang="es-CL" sz="900" b="0" i="0" u="none" strike="noStrike">
                          <a:solidFill>
                            <a:srgbClr val="000000"/>
                          </a:solidFill>
                          <a:effectLst/>
                          <a:latin typeface="Trebuchet MS"/>
                        </a:rPr>
                        <a:t>Enviar Informe de Actividades, especificando objetivos, fecha, hora y lugar en que se efectuó. Dicho documento debe ser firmado por el Profesional que dirigió la actividad y el encargado técnico de la Institución, en señal de conformidad de lo declarado.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t"/>
                      <a:endParaRPr lang="es-CL" sz="900" b="0" i="0" u="none" strike="noStrike">
                        <a:solidFill>
                          <a:srgbClr val="000000"/>
                        </a:solidFill>
                        <a:effectLst/>
                        <a:latin typeface="Trebuchet MS"/>
                      </a:endParaRP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Trebuchet MS"/>
                        </a:rPr>
                        <a:t>100.000 </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extLst>
                  <a:ext uri="{0D108BD9-81ED-4DB2-BD59-A6C34878D82A}">
                    <a16:rowId xmlns:a16="http://schemas.microsoft.com/office/drawing/2014/main" val="10009"/>
                  </a:ext>
                </a:extLst>
              </a:tr>
              <a:tr h="274227">
                <a:tc>
                  <a:txBody>
                    <a:bodyPr/>
                    <a:lstStyle/>
                    <a:p>
                      <a:pPr algn="l" fontAlgn="t"/>
                      <a:endParaRPr lang="es-CL" sz="900" b="0" i="0" u="none" strike="noStrike">
                        <a:solidFill>
                          <a:srgbClr val="FFFFFF"/>
                        </a:solidFill>
                        <a:effectLst/>
                        <a:latin typeface="Trebuchet MS"/>
                      </a:endParaRPr>
                    </a:p>
                  </a:txBody>
                  <a:tcPr marL="4393" marR="4393" marT="4393" marB="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5B3D7"/>
                    </a:solidFill>
                  </a:tcPr>
                </a:tc>
                <a:tc>
                  <a:txBody>
                    <a:bodyPr/>
                    <a:lstStyle/>
                    <a:p>
                      <a:pPr algn="l" fontAlgn="t"/>
                      <a:endParaRPr lang="es-CL" sz="900" b="0" i="0" u="none" strike="noStrike">
                        <a:solidFill>
                          <a:srgbClr val="000000"/>
                        </a:solidFill>
                        <a:effectLst/>
                        <a:latin typeface="Trebuchet MS"/>
                      </a:endParaRP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gridSpan="2">
                  <a:txBody>
                    <a:bodyPr/>
                    <a:lstStyle/>
                    <a:p>
                      <a:pPr algn="l" fontAlgn="b"/>
                      <a:r>
                        <a:rPr lang="es-CL" sz="900" b="0" i="0" u="none" strike="noStrike" dirty="0">
                          <a:solidFill>
                            <a:srgbClr val="000000"/>
                          </a:solidFill>
                          <a:effectLst/>
                          <a:latin typeface="Trebuchet MS"/>
                        </a:rPr>
                        <a:t>Total Observado</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b"/>
                      <a:endParaRPr lang="es-CL" sz="900" b="0" i="0" u="none" strike="noStrike" dirty="0">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endParaRPr lang="es-CL"/>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gridSpan="2">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Trebuchet MS"/>
                        </a:rPr>
                        <a:t>100.000 </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extLst>
                  <a:ext uri="{0D108BD9-81ED-4DB2-BD59-A6C34878D82A}">
                    <a16:rowId xmlns:a16="http://schemas.microsoft.com/office/drawing/2014/main" val="10010"/>
                  </a:ext>
                </a:extLst>
              </a:tr>
              <a:tr h="679084">
                <a:tc>
                  <a:txBody>
                    <a:bodyPr/>
                    <a:lstStyle/>
                    <a:p>
                      <a:pPr algn="l" fontAlgn="t"/>
                      <a:endParaRPr lang="es-CL" sz="900" b="0" i="0" u="none" strike="noStrike">
                        <a:solidFill>
                          <a:srgbClr val="FFFFFF"/>
                        </a:solidFill>
                        <a:effectLst/>
                        <a:latin typeface="Trebuchet MS"/>
                      </a:endParaRPr>
                    </a:p>
                  </a:txBody>
                  <a:tcPr marL="4393" marR="4393" marT="4393" marB="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5B3D7"/>
                    </a:solidFill>
                  </a:tcPr>
                </a:tc>
                <a:tc>
                  <a:txBody>
                    <a:bodyPr/>
                    <a:lstStyle/>
                    <a:p>
                      <a:pPr algn="l" fontAlgn="t"/>
                      <a:r>
                        <a:rPr lang="es-CL" sz="900" b="0" i="0" u="none" strike="noStrike">
                          <a:solidFill>
                            <a:srgbClr val="000000"/>
                          </a:solidFill>
                          <a:effectLst/>
                          <a:latin typeface="Trebuchet MS"/>
                        </a:rPr>
                        <a:t>Profesor carcado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ctr" fontAlgn="t"/>
                      <a:r>
                        <a:rPr lang="es-CL" sz="900" b="0" i="0" u="none" strike="noStrike">
                          <a:solidFill>
                            <a:srgbClr val="000000"/>
                          </a:solidFill>
                          <a:effectLst/>
                          <a:latin typeface="Trebuchet MS"/>
                        </a:rPr>
                        <a:t>Observado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t"/>
                      <a:r>
                        <a:rPr lang="es-CL" sz="900" b="0" i="0" u="none" strike="noStrike">
                          <a:solidFill>
                            <a:srgbClr val="000000"/>
                          </a:solidFill>
                          <a:effectLst/>
                          <a:latin typeface="Trebuchet MS"/>
                        </a:rPr>
                        <a:t>Boleta de Honorarios</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l" fontAlgn="t"/>
                      <a:r>
                        <a:rPr lang="es-CL" sz="900" b="0" i="0" u="none" strike="noStrike" dirty="0">
                          <a:solidFill>
                            <a:srgbClr val="000000"/>
                          </a:solidFill>
                          <a:effectLst/>
                          <a:latin typeface="Trebuchet MS"/>
                        </a:rPr>
                        <a:t>38</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t"/>
                      <a:r>
                        <a:rPr lang="es-CL" sz="900" b="0" i="0" u="none" strike="noStrike">
                          <a:solidFill>
                            <a:srgbClr val="000000"/>
                          </a:solidFill>
                          <a:effectLst/>
                          <a:latin typeface="Trebuchet MS"/>
                        </a:rPr>
                        <a:t>Profesor Carcado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a:txBody>
                    <a:bodyPr/>
                    <a:lstStyle/>
                    <a:p>
                      <a:pPr algn="l" fontAlgn="t"/>
                      <a:r>
                        <a:rPr lang="es-CL" sz="900" b="0" i="0" u="none" strike="noStrike">
                          <a:solidFill>
                            <a:srgbClr val="000000"/>
                          </a:solidFill>
                          <a:effectLst/>
                          <a:latin typeface="Trebuchet MS"/>
                        </a:rPr>
                        <a:t>No se presenta Informe de Actividades que respalde el gasto realizado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gridSpan="2">
                  <a:txBody>
                    <a:bodyPr/>
                    <a:lstStyle/>
                    <a:p>
                      <a:pPr algn="l" fontAlgn="t"/>
                      <a:r>
                        <a:rPr lang="es-CL" sz="900" b="0" i="0" u="none" strike="noStrike">
                          <a:solidFill>
                            <a:srgbClr val="000000"/>
                          </a:solidFill>
                          <a:effectLst/>
                          <a:latin typeface="Trebuchet MS"/>
                        </a:rPr>
                        <a:t>Enviar Informe de Actividades, especificando objetivos, fecha, hora y lugar en que se efectuó. Dicho documento debe ser firmado por el Profesional que dirigió la actividad y el encargado técnico de la Institución, en señal de conformidad de lo declarado.</a:t>
                      </a: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t"/>
                      <a:endParaRPr lang="es-CL" sz="900" b="0" i="0" u="none" strike="noStrike">
                        <a:solidFill>
                          <a:srgbClr val="000000"/>
                        </a:solidFill>
                        <a:effectLst/>
                        <a:latin typeface="Trebuchet MS"/>
                      </a:endParaRP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Trebuchet MS"/>
                        </a:rPr>
                        <a:t>25.000 </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extLst>
                  <a:ext uri="{0D108BD9-81ED-4DB2-BD59-A6C34878D82A}">
                    <a16:rowId xmlns:a16="http://schemas.microsoft.com/office/drawing/2014/main" val="10011"/>
                  </a:ext>
                </a:extLst>
              </a:tr>
              <a:tr h="274227">
                <a:tc>
                  <a:txBody>
                    <a:bodyPr/>
                    <a:lstStyle/>
                    <a:p>
                      <a:pPr algn="l" fontAlgn="t"/>
                      <a:endParaRPr lang="es-CL" sz="900" b="0" i="0" u="none" strike="noStrike">
                        <a:solidFill>
                          <a:srgbClr val="FFFFFF"/>
                        </a:solidFill>
                        <a:effectLst/>
                        <a:latin typeface="Trebuchet MS"/>
                      </a:endParaRPr>
                    </a:p>
                  </a:txBody>
                  <a:tcPr marL="4393" marR="4393" marT="4393" marB="0">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5B3D7"/>
                    </a:solidFill>
                  </a:tcPr>
                </a:tc>
                <a:tc>
                  <a:txBody>
                    <a:bodyPr/>
                    <a:lstStyle/>
                    <a:p>
                      <a:pPr algn="l" fontAlgn="t"/>
                      <a:endParaRPr lang="es-CL" sz="900" b="0" i="0" u="none" strike="noStrike">
                        <a:solidFill>
                          <a:srgbClr val="000000"/>
                        </a:solidFill>
                        <a:effectLst/>
                        <a:latin typeface="Trebuchet MS"/>
                      </a:endParaRPr>
                    </a:p>
                  </a:txBody>
                  <a:tcPr marL="4393" marR="4393" marT="4393" marB="0">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DCE6F1"/>
                    </a:solidFill>
                  </a:tcPr>
                </a:tc>
                <a:tc gridSpan="2">
                  <a:txBody>
                    <a:bodyPr/>
                    <a:lstStyle/>
                    <a:p>
                      <a:pPr algn="l" fontAlgn="b"/>
                      <a:r>
                        <a:rPr lang="es-CL" sz="900" b="0" i="0" u="none" strike="noStrike" dirty="0">
                          <a:solidFill>
                            <a:srgbClr val="000000"/>
                          </a:solidFill>
                          <a:effectLst/>
                          <a:latin typeface="Trebuchet MS"/>
                        </a:rPr>
                        <a:t>Total Observado</a:t>
                      </a: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b"/>
                      <a:endParaRPr lang="es-CL" sz="900" b="0" i="0" u="none" strike="noStrike" dirty="0">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endParaRPr lang="es-CL"/>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gridSpan="2">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hMerge="1">
                  <a:txBody>
                    <a:bodyPr/>
                    <a:lstStyle/>
                    <a:p>
                      <a:pPr algn="l" fontAlgn="b"/>
                      <a:endParaRPr lang="es-CL" sz="900" b="0" i="0" u="none" strike="noStrike">
                        <a:solidFill>
                          <a:srgbClr val="000000"/>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es-CL" sz="900" b="0" i="0" u="none" strike="noStrike">
                          <a:solidFill>
                            <a:srgbClr val="000000"/>
                          </a:solidFill>
                          <a:effectLst/>
                          <a:latin typeface="Trebuchet MS"/>
                        </a:rPr>
                        <a:t>25.000 </a:t>
                      </a:r>
                    </a:p>
                  </a:txBody>
                  <a:tcPr marL="4393" marR="4393" marT="4393"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extLst>
                  <a:ext uri="{0D108BD9-81ED-4DB2-BD59-A6C34878D82A}">
                    <a16:rowId xmlns:a16="http://schemas.microsoft.com/office/drawing/2014/main" val="10012"/>
                  </a:ext>
                </a:extLst>
              </a:tr>
              <a:tr h="274227">
                <a:tc gridSpan="2">
                  <a:txBody>
                    <a:bodyPr/>
                    <a:lstStyle/>
                    <a:p>
                      <a:pPr algn="l" fontAlgn="b"/>
                      <a:r>
                        <a:rPr lang="es-CL" sz="900" b="1" i="0" u="none" strike="noStrike" dirty="0">
                          <a:solidFill>
                            <a:srgbClr val="FFFFFF"/>
                          </a:solidFill>
                          <a:effectLst/>
                          <a:latin typeface="Trebuchet MS"/>
                        </a:rPr>
                        <a:t>Total Gasto en Recursos Humanos</a:t>
                      </a:r>
                    </a:p>
                  </a:txBody>
                  <a:tcPr marL="4393" marR="4393" marT="4393" marB="0" anchor="b">
                    <a:lnL>
                      <a:noFill/>
                    </a:lnL>
                    <a:lnR>
                      <a:noFill/>
                    </a:lnR>
                    <a:lnT w="6350" cap="flat" cmpd="sng" algn="ctr">
                      <a:solidFill>
                        <a:srgbClr val="95B3D7"/>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hMerge="1">
                  <a:txBody>
                    <a:bodyPr/>
                    <a:lstStyle/>
                    <a:p>
                      <a:endParaRPr lang="es-CL"/>
                    </a:p>
                  </a:txBody>
                  <a:tcPr/>
                </a:tc>
                <a:tc>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a:txBody>
                    <a:bodyPr/>
                    <a:lstStyle/>
                    <a:p>
                      <a:pPr algn="l" fontAlgn="b"/>
                      <a:endParaRPr lang="es-CL" sz="900" b="1" i="0" u="none" strike="noStrike" dirty="0">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a:txBody>
                    <a:bodyPr/>
                    <a:lstStyle/>
                    <a:p>
                      <a:pPr algn="l" fontAlgn="b"/>
                      <a:endParaRPr lang="es-CL" sz="900" b="1" i="0" u="none" strike="noStrike" dirty="0">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a:txBody>
                    <a:bodyPr/>
                    <a:lstStyle/>
                    <a:p>
                      <a:endParaRPr lang="es-CL"/>
                    </a:p>
                  </a:txBody>
                  <a:tcPr marL="4393" marR="4393" marT="4393" marB="0" anchor="b">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gridSpan="2">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hMerge="1">
                  <a:txBody>
                    <a:bodyPr/>
                    <a:lstStyle/>
                    <a:p>
                      <a:pPr algn="l" fontAlgn="b"/>
                      <a:endParaRPr lang="es-CL" sz="900" b="1" i="0" u="none" strike="noStrike">
                        <a:solidFill>
                          <a:srgbClr val="FFFFFF"/>
                        </a:solidFill>
                        <a:effectLst/>
                        <a:latin typeface="Trebuchet MS"/>
                      </a:endParaRPr>
                    </a:p>
                  </a:txBody>
                  <a:tcPr marL="4393" marR="4393" marT="4393" marB="0" anchor="b">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tc>
                  <a:txBody>
                    <a:bodyPr/>
                    <a:lstStyle/>
                    <a:p>
                      <a:pPr algn="ctr" fontAlgn="ctr"/>
                      <a:r>
                        <a:rPr lang="es-CL" sz="900" b="1" i="0" u="none" strike="noStrike">
                          <a:solidFill>
                            <a:srgbClr val="FFFFFF"/>
                          </a:solidFill>
                          <a:effectLst/>
                          <a:latin typeface="Trebuchet MS"/>
                        </a:rPr>
                        <a:t>125.000 </a:t>
                      </a:r>
                    </a:p>
                  </a:txBody>
                  <a:tcPr marL="4393" marR="4393" marT="4393"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solidFill>
                      <a:srgbClr val="95B3D7"/>
                    </a:solidFill>
                  </a:tcPr>
                </a:tc>
                <a:extLst>
                  <a:ext uri="{0D108BD9-81ED-4DB2-BD59-A6C34878D82A}">
                    <a16:rowId xmlns:a16="http://schemas.microsoft.com/office/drawing/2014/main" val="10013"/>
                  </a:ext>
                </a:extLst>
              </a:tr>
              <a:tr h="274227">
                <a:tc>
                  <a:txBody>
                    <a:bodyPr/>
                    <a:lstStyle/>
                    <a:p>
                      <a:pPr algn="l" fontAlgn="b"/>
                      <a:r>
                        <a:rPr lang="es-CL" sz="900" b="1" i="0" u="none" strike="noStrike">
                          <a:solidFill>
                            <a:srgbClr val="000000"/>
                          </a:solidFill>
                          <a:effectLst/>
                          <a:latin typeface="Trebuchet MS"/>
                        </a:rPr>
                        <a:t>Total general</a:t>
                      </a: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a:txBody>
                    <a:bodyPr/>
                    <a:lstStyle/>
                    <a:p>
                      <a:pPr algn="l" fontAlgn="b"/>
                      <a:endParaRPr lang="es-CL" sz="900" b="1" i="0" u="none" strike="noStrike">
                        <a:solidFill>
                          <a:srgbClr val="000000"/>
                        </a:solidFill>
                        <a:effectLst/>
                        <a:latin typeface="Trebuchet MS"/>
                      </a:endParaRP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a:txBody>
                    <a:bodyPr/>
                    <a:lstStyle/>
                    <a:p>
                      <a:pPr algn="l" fontAlgn="b"/>
                      <a:endParaRPr lang="es-CL" sz="900" b="1" i="0" u="none" strike="noStrike">
                        <a:solidFill>
                          <a:srgbClr val="000000"/>
                        </a:solidFill>
                        <a:effectLst/>
                        <a:latin typeface="Trebuchet MS"/>
                      </a:endParaRP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a:txBody>
                    <a:bodyPr/>
                    <a:lstStyle/>
                    <a:p>
                      <a:pPr algn="l" fontAlgn="b"/>
                      <a:endParaRPr lang="es-CL" sz="900" b="1" i="0" u="none" strike="noStrike">
                        <a:solidFill>
                          <a:srgbClr val="000000"/>
                        </a:solidFill>
                        <a:effectLst/>
                        <a:latin typeface="Trebuchet MS"/>
                      </a:endParaRP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a:txBody>
                    <a:bodyPr/>
                    <a:lstStyle/>
                    <a:p>
                      <a:pPr algn="l" fontAlgn="b"/>
                      <a:endParaRPr lang="es-CL" sz="900" b="1" i="0" u="none" strike="noStrike">
                        <a:solidFill>
                          <a:srgbClr val="000000"/>
                        </a:solidFill>
                        <a:effectLst/>
                        <a:latin typeface="Trebuchet MS"/>
                      </a:endParaRP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a:txBody>
                    <a:bodyPr/>
                    <a:lstStyle/>
                    <a:p>
                      <a:pPr algn="l" fontAlgn="b"/>
                      <a:endParaRPr lang="es-CL" sz="900" b="1" i="0" u="none" strike="noStrike" dirty="0">
                        <a:solidFill>
                          <a:srgbClr val="000000"/>
                        </a:solidFill>
                        <a:effectLst/>
                        <a:latin typeface="Trebuchet MS"/>
                      </a:endParaRP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a:txBody>
                    <a:bodyPr/>
                    <a:lstStyle/>
                    <a:p>
                      <a:endParaRPr lang="es-CL"/>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gridSpan="2">
                  <a:txBody>
                    <a:bodyPr/>
                    <a:lstStyle/>
                    <a:p>
                      <a:pPr algn="l" fontAlgn="b"/>
                      <a:endParaRPr lang="es-CL" sz="900" b="1" i="0" u="none" strike="noStrike">
                        <a:solidFill>
                          <a:srgbClr val="000000"/>
                        </a:solidFill>
                        <a:effectLst/>
                        <a:latin typeface="Trebuchet MS"/>
                      </a:endParaRP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hMerge="1">
                  <a:txBody>
                    <a:bodyPr/>
                    <a:lstStyle/>
                    <a:p>
                      <a:pPr algn="l" fontAlgn="b"/>
                      <a:endParaRPr lang="es-CL" sz="900" b="1" i="0" u="none" strike="noStrike">
                        <a:solidFill>
                          <a:srgbClr val="000000"/>
                        </a:solidFill>
                        <a:effectLst/>
                        <a:latin typeface="Trebuchet MS"/>
                      </a:endParaRPr>
                    </a:p>
                  </a:txBody>
                  <a:tcPr marL="4393" marR="4393" marT="4393" marB="0" anchor="b">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es-CL" sz="900" b="1" i="0" u="none" strike="noStrike" dirty="0">
                          <a:solidFill>
                            <a:srgbClr val="000000"/>
                          </a:solidFill>
                          <a:effectLst/>
                          <a:latin typeface="Trebuchet MS"/>
                        </a:rPr>
                        <a:t>255.000 </a:t>
                      </a:r>
                    </a:p>
                  </a:txBody>
                  <a:tcPr marL="4393" marR="4393" marT="4393" marB="0" anchor="ctr">
                    <a:lnL>
                      <a:noFill/>
                    </a:lnL>
                    <a:lnR>
                      <a:noFill/>
                    </a:lnR>
                    <a:lnT w="25400" cap="flat" cmpd="dbl" algn="ctr">
                      <a:solidFill>
                        <a:srgbClr val="366092"/>
                      </a:solidFill>
                      <a:prstDash val="solid"/>
                      <a:round/>
                      <a:headEnd type="none" w="med" len="med"/>
                      <a:tailEnd type="none" w="med" len="med"/>
                    </a:lnT>
                    <a:lnB>
                      <a:noFill/>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Formatos de Revisión de Rendiciones Mensuales</a:t>
            </a:r>
            <a:endParaRPr lang="es-CL" sz="3600" dirty="0">
              <a:latin typeface="+mj-lt"/>
            </a:endParaRPr>
          </a:p>
        </p:txBody>
      </p:sp>
      <p:pic>
        <p:nvPicPr>
          <p:cNvPr id="2" name="Imagen 1">
            <a:extLst>
              <a:ext uri="{FF2B5EF4-FFF2-40B4-BE49-F238E27FC236}">
                <a16:creationId xmlns:a16="http://schemas.microsoft.com/office/drawing/2014/main" id="{E0B5DC9A-2F7A-4925-967F-0523465344AA}"/>
              </a:ext>
            </a:extLst>
          </p:cNvPr>
          <p:cNvPicPr>
            <a:picLocks noChangeAspect="1"/>
          </p:cNvPicPr>
          <p:nvPr/>
        </p:nvPicPr>
        <p:blipFill>
          <a:blip r:embed="rId2"/>
          <a:stretch>
            <a:fillRect/>
          </a:stretch>
        </p:blipFill>
        <p:spPr>
          <a:xfrm>
            <a:off x="431329" y="980728"/>
            <a:ext cx="9317214" cy="5461001"/>
          </a:xfrm>
          <a:prstGeom prst="rect">
            <a:avLst/>
          </a:prstGeom>
        </p:spPr>
      </p:pic>
    </p:spTree>
    <p:extLst>
      <p:ext uri="{BB962C8B-B14F-4D97-AF65-F5344CB8AC3E}">
        <p14:creationId xmlns:p14="http://schemas.microsoft.com/office/powerpoint/2010/main" val="79215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http://images.colourbox.com/thumb_COLOURBOX4061903.jpg"/>
          <p:cNvPicPr>
            <a:picLocks noChangeAspect="1" noChangeArrowheads="1"/>
          </p:cNvPicPr>
          <p:nvPr/>
        </p:nvPicPr>
        <p:blipFill rotWithShape="1">
          <a:blip r:embed="rId2"/>
          <a:srcRect l="5886" r="3162"/>
          <a:stretch/>
        </p:blipFill>
        <p:spPr bwMode="auto">
          <a:xfrm>
            <a:off x="71289" y="1966188"/>
            <a:ext cx="2772221" cy="3048001"/>
          </a:xfrm>
          <a:prstGeom prst="rect">
            <a:avLst/>
          </a:prstGeom>
          <a:noFill/>
        </p:spPr>
      </p:pic>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Causales de Término Anticipado</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2843511" y="1115616"/>
            <a:ext cx="7740946" cy="5022914"/>
          </a:xfrm>
          <a:prstGeom prst="rect">
            <a:avLst/>
          </a:prstGeom>
          <a:noFill/>
          <a:ln w="9525">
            <a:noFill/>
            <a:miter lim="800000"/>
            <a:headEnd/>
            <a:tailEnd/>
          </a:ln>
        </p:spPr>
        <p:txBody>
          <a:bodyPr wrap="square">
            <a:spAutoFit/>
          </a:bodyPr>
          <a:lstStyle/>
          <a:p>
            <a:pPr>
              <a:lnSpc>
                <a:spcPct val="80000"/>
              </a:lnSpc>
              <a:defRPr/>
            </a:pPr>
            <a:r>
              <a:rPr lang="es-ES" sz="2000" dirty="0">
                <a:solidFill>
                  <a:schemeClr val="accent1"/>
                </a:solidFill>
                <a:latin typeface="+mn-lt"/>
                <a:cs typeface="Verdana" charset="0"/>
              </a:rPr>
              <a:t>Por causas de incumplimiento grave:</a:t>
            </a:r>
          </a:p>
          <a:p>
            <a:pPr>
              <a:lnSpc>
                <a:spcPct val="80000"/>
              </a:lnSpc>
              <a:defRPr/>
            </a:pPr>
            <a:endParaRPr lang="es-CL" sz="2000" dirty="0">
              <a:solidFill>
                <a:schemeClr val="accent1"/>
              </a:solidFill>
              <a:latin typeface="+mn-lt"/>
              <a:cs typeface="Verdana" charset="0"/>
            </a:endParaRPr>
          </a:p>
          <a:p>
            <a:pPr lvl="1">
              <a:lnSpc>
                <a:spcPct val="80000"/>
              </a:lnSpc>
              <a:buFont typeface="Arial" pitchFamily="34" charset="0"/>
              <a:buChar char="•"/>
              <a:defRPr/>
            </a:pPr>
            <a:r>
              <a:rPr lang="es-CL" sz="2000" dirty="0">
                <a:solidFill>
                  <a:schemeClr val="accent1"/>
                </a:solidFill>
                <a:latin typeface="+mn-lt"/>
                <a:cs typeface="Verdana" charset="0"/>
              </a:rPr>
              <a:t>Si la entidad adjudicataria utiliza la totalidad o parte de los recursos, para </a:t>
            </a:r>
            <a:r>
              <a:rPr lang="es-CL" sz="2000" b="1" dirty="0">
                <a:solidFill>
                  <a:schemeClr val="accent1"/>
                </a:solidFill>
                <a:latin typeface="+mn-lt"/>
                <a:cs typeface="Verdana" charset="0"/>
              </a:rPr>
              <a:t>fines diferentes a los estipulados en el Convenio</a:t>
            </a:r>
            <a:r>
              <a:rPr lang="es-CL" sz="2000" dirty="0">
                <a:solidFill>
                  <a:schemeClr val="accent1"/>
                </a:solidFill>
                <a:latin typeface="+mn-lt"/>
                <a:cs typeface="Verdana" charset="0"/>
              </a:rPr>
              <a:t>.</a:t>
            </a:r>
          </a:p>
          <a:p>
            <a:pPr lvl="1">
              <a:lnSpc>
                <a:spcPct val="80000"/>
              </a:lnSpc>
              <a:buFont typeface="Arial" pitchFamily="34" charset="0"/>
              <a:buChar char="•"/>
              <a:defRPr/>
            </a:pPr>
            <a:endParaRPr lang="es-CL" sz="2000" dirty="0">
              <a:solidFill>
                <a:schemeClr val="accent1"/>
              </a:solidFill>
              <a:latin typeface="+mn-lt"/>
              <a:cs typeface="Verdana" charset="0"/>
            </a:endParaRPr>
          </a:p>
          <a:p>
            <a:pPr lvl="1">
              <a:lnSpc>
                <a:spcPct val="80000"/>
              </a:lnSpc>
              <a:buFont typeface="Arial" pitchFamily="34" charset="0"/>
              <a:buChar char="•"/>
              <a:defRPr/>
            </a:pPr>
            <a:r>
              <a:rPr lang="es-CL" sz="2000" dirty="0">
                <a:solidFill>
                  <a:schemeClr val="accent1"/>
                </a:solidFill>
                <a:latin typeface="+mn-lt"/>
                <a:cs typeface="Verdana" charset="0"/>
              </a:rPr>
              <a:t>Si la entidad utiliza los fondos entregados para la ejecución del proyecto </a:t>
            </a:r>
            <a:r>
              <a:rPr lang="es-CL" sz="2000" b="1" dirty="0">
                <a:solidFill>
                  <a:schemeClr val="accent1"/>
                </a:solidFill>
                <a:latin typeface="+mn-lt"/>
                <a:cs typeface="Verdana" charset="0"/>
              </a:rPr>
              <a:t>para invertirlos en el mercado financiero u otros</a:t>
            </a:r>
            <a:r>
              <a:rPr lang="es-CL" sz="2000" dirty="0">
                <a:solidFill>
                  <a:schemeClr val="accent1"/>
                </a:solidFill>
                <a:latin typeface="+mn-lt"/>
                <a:cs typeface="Verdana" charset="0"/>
              </a:rPr>
              <a:t>, con el propósito de obtener intereses.</a:t>
            </a:r>
          </a:p>
          <a:p>
            <a:pPr lvl="1">
              <a:lnSpc>
                <a:spcPct val="80000"/>
              </a:lnSpc>
              <a:buFont typeface="Arial" pitchFamily="34" charset="0"/>
              <a:buChar char="•"/>
              <a:defRPr/>
            </a:pPr>
            <a:endParaRPr lang="es-CL" sz="2000" dirty="0">
              <a:solidFill>
                <a:schemeClr val="accent1"/>
              </a:solidFill>
              <a:latin typeface="+mn-lt"/>
              <a:cs typeface="Verdana" charset="0"/>
            </a:endParaRPr>
          </a:p>
          <a:p>
            <a:pPr lvl="1">
              <a:lnSpc>
                <a:spcPct val="80000"/>
              </a:lnSpc>
              <a:buFont typeface="Arial" pitchFamily="34" charset="0"/>
              <a:buChar char="•"/>
              <a:defRPr/>
            </a:pPr>
            <a:r>
              <a:rPr lang="es-CL" sz="2000" dirty="0">
                <a:solidFill>
                  <a:schemeClr val="accent1"/>
                </a:solidFill>
                <a:latin typeface="+mn-lt"/>
                <a:cs typeface="Verdana" charset="0"/>
              </a:rPr>
              <a:t>Si los gastos no son justificados con la documentación correspondiente (documentación tributaria original).</a:t>
            </a:r>
          </a:p>
          <a:p>
            <a:pPr lvl="1">
              <a:lnSpc>
                <a:spcPct val="80000"/>
              </a:lnSpc>
              <a:buFont typeface="Arial" pitchFamily="34" charset="0"/>
              <a:buChar char="•"/>
              <a:defRPr/>
            </a:pPr>
            <a:endParaRPr lang="es-CL" sz="2000" dirty="0">
              <a:solidFill>
                <a:schemeClr val="accent1"/>
              </a:solidFill>
              <a:latin typeface="+mn-lt"/>
              <a:cs typeface="Verdana" charset="0"/>
            </a:endParaRPr>
          </a:p>
          <a:p>
            <a:pPr lvl="1">
              <a:lnSpc>
                <a:spcPct val="80000"/>
              </a:lnSpc>
              <a:buFont typeface="Arial" pitchFamily="34" charset="0"/>
              <a:buChar char="•"/>
              <a:defRPr/>
            </a:pPr>
            <a:r>
              <a:rPr lang="es-CL" sz="2000" dirty="0">
                <a:solidFill>
                  <a:schemeClr val="accent1"/>
                </a:solidFill>
                <a:latin typeface="+mn-lt"/>
                <a:cs typeface="Verdana" charset="0"/>
              </a:rPr>
              <a:t>Si se comprueba que la documentación, información o antecedentes oficiales presentados por la organización adjudicataria </a:t>
            </a:r>
            <a:r>
              <a:rPr lang="es-CL" sz="2000" b="1" dirty="0">
                <a:solidFill>
                  <a:schemeClr val="accent1"/>
                </a:solidFill>
                <a:latin typeface="+mn-lt"/>
                <a:cs typeface="Verdana" charset="0"/>
              </a:rPr>
              <a:t>no se ajustan a la realidad o son adulterados</a:t>
            </a:r>
            <a:r>
              <a:rPr lang="es-CL" sz="2000" dirty="0">
                <a:solidFill>
                  <a:schemeClr val="accent1"/>
                </a:solidFill>
                <a:latin typeface="+mn-lt"/>
                <a:cs typeface="Verdana" charset="0"/>
              </a:rPr>
              <a:t>.</a:t>
            </a:r>
          </a:p>
          <a:p>
            <a:pPr lvl="1">
              <a:lnSpc>
                <a:spcPct val="80000"/>
              </a:lnSpc>
              <a:buFont typeface="Arial" pitchFamily="34" charset="0"/>
              <a:buChar char="•"/>
              <a:defRPr/>
            </a:pPr>
            <a:endParaRPr lang="es-CL" sz="2000" dirty="0">
              <a:solidFill>
                <a:schemeClr val="accent1"/>
              </a:solidFill>
              <a:latin typeface="+mn-lt"/>
              <a:cs typeface="Verdana" charset="0"/>
            </a:endParaRPr>
          </a:p>
          <a:p>
            <a:pPr lvl="1">
              <a:lnSpc>
                <a:spcPct val="80000"/>
              </a:lnSpc>
              <a:buFont typeface="Arial" pitchFamily="34" charset="0"/>
              <a:buChar char="•"/>
              <a:defRPr/>
            </a:pPr>
            <a:r>
              <a:rPr lang="es-CL" sz="2000" dirty="0">
                <a:solidFill>
                  <a:schemeClr val="accent1"/>
                </a:solidFill>
                <a:latin typeface="+mn-lt"/>
                <a:cs typeface="Verdana" charset="0"/>
              </a:rPr>
              <a:t>Si el financiamiento cubriera bienes o servicios no utilizados durante la ejecución del proyecto, de acuerdo a lo establecido en el Convenio.</a:t>
            </a:r>
          </a:p>
          <a:p>
            <a:pPr lvl="1">
              <a:lnSpc>
                <a:spcPct val="80000"/>
              </a:lnSpc>
              <a:buFont typeface="Arial" pitchFamily="34" charset="0"/>
              <a:buChar char="•"/>
              <a:defRPr/>
            </a:pPr>
            <a:endParaRPr lang="es-CL" sz="2000" dirty="0">
              <a:solidFill>
                <a:schemeClr val="accent1"/>
              </a:solidFill>
              <a:latin typeface="+mn-lt"/>
              <a:cs typeface="Verdana" charset="0"/>
            </a:endParaRP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Tree>
    <p:extLst>
      <p:ext uri="{BB962C8B-B14F-4D97-AF65-F5344CB8AC3E}">
        <p14:creationId xmlns:p14="http://schemas.microsoft.com/office/powerpoint/2010/main" val="788130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7B13A-6F06-4075-9585-813FF2D81DBF}"/>
              </a:ext>
            </a:extLst>
          </p:cNvPr>
          <p:cNvSpPr>
            <a:spLocks noGrp="1"/>
          </p:cNvSpPr>
          <p:nvPr>
            <p:ph type="title"/>
          </p:nvPr>
        </p:nvSpPr>
        <p:spPr/>
        <p:txBody>
          <a:bodyPr/>
          <a:lstStyle/>
          <a:p>
            <a:pPr lvl="0" eaLnBrk="1" hangingPunct="1"/>
            <a:r>
              <a:rPr lang="es-CL" sz="3600" u="sng" dirty="0">
                <a:solidFill>
                  <a:srgbClr val="4F81BD"/>
                </a:solidFill>
                <a:latin typeface="Calibri"/>
                <a:cs typeface="Verdana" charset="0"/>
              </a:rPr>
              <a:t>Causales de Término Anticipado</a:t>
            </a:r>
            <a:br>
              <a:rPr lang="es-CL" sz="3600" u="sng" dirty="0">
                <a:solidFill>
                  <a:srgbClr val="4F81BD"/>
                </a:solidFill>
                <a:latin typeface="Calibri"/>
                <a:cs typeface="Verdana" charset="0"/>
              </a:rPr>
            </a:br>
            <a:r>
              <a:rPr lang="es-ES_tradnl" sz="1400" dirty="0">
                <a:solidFill>
                  <a:prstClr val="white">
                    <a:lumMod val="50000"/>
                  </a:prstClr>
                </a:solidFill>
                <a:latin typeface="Calibri"/>
                <a:cs typeface="+mn-cs"/>
                <a:sym typeface="Verdana Bold" charset="0"/>
              </a:rPr>
              <a:t>Rendición de Cuentas</a:t>
            </a:r>
            <a:br>
              <a:rPr lang="es-ES_tradnl" sz="1400" dirty="0">
                <a:solidFill>
                  <a:prstClr val="white">
                    <a:lumMod val="50000"/>
                  </a:prstClr>
                </a:solidFill>
                <a:latin typeface="Calibri"/>
                <a:cs typeface="+mn-cs"/>
                <a:sym typeface="Verdana Bold" charset="0"/>
              </a:rPr>
            </a:br>
            <a:r>
              <a:rPr lang="es-ES" sz="1400" dirty="0">
                <a:solidFill>
                  <a:prstClr val="white">
                    <a:lumMod val="50000"/>
                  </a:prstClr>
                </a:solidFill>
                <a:latin typeface="Calibri"/>
                <a:ea typeface="ヒラギノ角ゴ Pro W3"/>
                <a:cs typeface="Arial" pitchFamily="34" charset="0"/>
              </a:rPr>
              <a:t>Proyectos adjudicados Fondo de Iniciativas para la Superación de la Pobreza </a:t>
            </a:r>
            <a:br>
              <a:rPr lang="es-ES" sz="1400" dirty="0">
                <a:solidFill>
                  <a:prstClr val="white">
                    <a:lumMod val="50000"/>
                  </a:prstClr>
                </a:solidFill>
                <a:latin typeface="Calibri"/>
                <a:ea typeface="ヒラギノ角ゴ Pro W3"/>
                <a:cs typeface="Arial" pitchFamily="34" charset="0"/>
              </a:rPr>
            </a:br>
            <a:endParaRPr lang="es-CL" dirty="0"/>
          </a:p>
        </p:txBody>
      </p:sp>
      <p:sp>
        <p:nvSpPr>
          <p:cNvPr id="3" name="Marcador de contenido 2">
            <a:extLst>
              <a:ext uri="{FF2B5EF4-FFF2-40B4-BE49-F238E27FC236}">
                <a16:creationId xmlns:a16="http://schemas.microsoft.com/office/drawing/2014/main" id="{B1AF97F5-8B2C-4197-B600-7530194F5EC1}"/>
              </a:ext>
            </a:extLst>
          </p:cNvPr>
          <p:cNvSpPr>
            <a:spLocks noGrp="1"/>
          </p:cNvSpPr>
          <p:nvPr>
            <p:ph idx="1"/>
          </p:nvPr>
        </p:nvSpPr>
        <p:spPr/>
        <p:txBody>
          <a:bodyPr/>
          <a:lstStyle/>
          <a:p>
            <a:pPr marL="2685195" lvl="6" indent="-165100">
              <a:lnSpc>
                <a:spcPct val="80000"/>
              </a:lnSpc>
              <a:spcBef>
                <a:spcPct val="0"/>
              </a:spcBef>
              <a:buFont typeface="Arial" pitchFamily="34" charset="0"/>
              <a:buChar char="•"/>
              <a:defRPr/>
            </a:pPr>
            <a:endParaRPr lang="es-CL" dirty="0">
              <a:solidFill>
                <a:srgbClr val="4F81BD"/>
              </a:solidFill>
              <a:cs typeface="Verdana" charset="0"/>
            </a:endParaRPr>
          </a:p>
          <a:p>
            <a:pPr marL="2685195" lvl="6" indent="-165100">
              <a:lnSpc>
                <a:spcPct val="80000"/>
              </a:lnSpc>
              <a:spcBef>
                <a:spcPct val="0"/>
              </a:spcBef>
              <a:buFont typeface="Arial" pitchFamily="34" charset="0"/>
              <a:buChar char="•"/>
              <a:defRPr/>
            </a:pPr>
            <a:endParaRPr lang="es-CL" dirty="0">
              <a:solidFill>
                <a:srgbClr val="4F81BD"/>
              </a:solidFill>
              <a:cs typeface="Verdana" charset="0"/>
            </a:endParaRPr>
          </a:p>
          <a:p>
            <a:pPr marL="2685195" lvl="6" indent="-165100" algn="just">
              <a:lnSpc>
                <a:spcPct val="80000"/>
              </a:lnSpc>
              <a:spcBef>
                <a:spcPct val="0"/>
              </a:spcBef>
              <a:buFont typeface="Arial" pitchFamily="34" charset="0"/>
              <a:buChar char="•"/>
              <a:defRPr/>
            </a:pPr>
            <a:r>
              <a:rPr lang="es-CL" dirty="0">
                <a:solidFill>
                  <a:schemeClr val="accent1"/>
                </a:solidFill>
                <a:cs typeface="Verdana" charset="0"/>
              </a:rPr>
              <a:t>Si la organización adjudicataria recibiera recursos por parte de otro organismo, sobre la base del mismo proyecto presentado </a:t>
            </a:r>
          </a:p>
          <a:p>
            <a:pPr marL="2520095" lvl="6" indent="0" algn="just">
              <a:lnSpc>
                <a:spcPct val="80000"/>
              </a:lnSpc>
              <a:spcBef>
                <a:spcPct val="0"/>
              </a:spcBef>
              <a:buNone/>
              <a:defRPr/>
            </a:pPr>
            <a:r>
              <a:rPr lang="es-CL" dirty="0">
                <a:solidFill>
                  <a:schemeClr val="accent1"/>
                </a:solidFill>
                <a:cs typeface="Verdana" charset="0"/>
              </a:rPr>
              <a:t>   al presente Concurso, para financiar los mismos gastos.</a:t>
            </a:r>
          </a:p>
          <a:p>
            <a:pPr marL="1770063" lvl="4" indent="-165100" eaLnBrk="1" hangingPunct="1">
              <a:lnSpc>
                <a:spcPct val="80000"/>
              </a:lnSpc>
              <a:spcBef>
                <a:spcPct val="0"/>
              </a:spcBef>
              <a:buFont typeface="Arial" pitchFamily="34" charset="0"/>
              <a:buChar char="•"/>
              <a:defRPr/>
            </a:pPr>
            <a:endParaRPr lang="es-CL" sz="2000" dirty="0">
              <a:solidFill>
                <a:schemeClr val="accent1"/>
              </a:solidFill>
              <a:cs typeface="Verdana" charset="0"/>
            </a:endParaRPr>
          </a:p>
          <a:p>
            <a:pPr marL="2685195" lvl="6" indent="-165100" algn="just">
              <a:lnSpc>
                <a:spcPct val="80000"/>
              </a:lnSpc>
              <a:spcBef>
                <a:spcPct val="0"/>
              </a:spcBef>
              <a:buFont typeface="Arial" pitchFamily="34" charset="0"/>
              <a:buChar char="•"/>
              <a:defRPr/>
            </a:pPr>
            <a:r>
              <a:rPr lang="es-CL" dirty="0">
                <a:solidFill>
                  <a:schemeClr val="accent1"/>
                </a:solidFill>
                <a:cs typeface="Verdana" charset="0"/>
              </a:rPr>
              <a:t>Si la organización adjudicataria no efectúa las actividades formuladas en el proyecto, </a:t>
            </a:r>
            <a:r>
              <a:rPr lang="es-CL" b="1" dirty="0">
                <a:solidFill>
                  <a:schemeClr val="accent1"/>
                </a:solidFill>
                <a:cs typeface="Verdana" charset="0"/>
              </a:rPr>
              <a:t>o mantiene pendiente la entrega de dos o más Informes mensuales Técnico Financieros y/o  Informe Final  o envía las respuestas a las observaciones realizadas.</a:t>
            </a:r>
          </a:p>
          <a:p>
            <a:pPr marL="455613" lvl="1" indent="-165100" eaLnBrk="1" hangingPunct="1">
              <a:lnSpc>
                <a:spcPct val="80000"/>
              </a:lnSpc>
              <a:spcBef>
                <a:spcPct val="0"/>
              </a:spcBef>
              <a:buFont typeface="Arial" pitchFamily="34" charset="0"/>
              <a:buChar char="•"/>
              <a:defRPr/>
            </a:pPr>
            <a:endParaRPr lang="es-CL" sz="2000" dirty="0">
              <a:solidFill>
                <a:schemeClr val="accent1"/>
              </a:solidFill>
              <a:cs typeface="Verdana" charset="0"/>
            </a:endParaRPr>
          </a:p>
          <a:p>
            <a:pPr marL="2685195" lvl="6" indent="-165100" algn="just">
              <a:lnSpc>
                <a:spcPct val="80000"/>
              </a:lnSpc>
              <a:spcBef>
                <a:spcPct val="0"/>
              </a:spcBef>
              <a:buFont typeface="Arial" pitchFamily="34" charset="0"/>
              <a:buChar char="•"/>
              <a:defRPr/>
            </a:pPr>
            <a:r>
              <a:rPr lang="es-CL" dirty="0">
                <a:solidFill>
                  <a:schemeClr val="accent1"/>
                </a:solidFill>
                <a:cs typeface="Verdana" charset="0"/>
              </a:rPr>
              <a:t>Si la organización adjudicataria no destina los bienes adquiridos con ocasión del proyecto a los objetivos comprometidos.</a:t>
            </a:r>
          </a:p>
          <a:p>
            <a:pPr marL="2685195" lvl="6" indent="-165100" algn="just">
              <a:lnSpc>
                <a:spcPct val="80000"/>
              </a:lnSpc>
              <a:spcBef>
                <a:spcPct val="0"/>
              </a:spcBef>
              <a:buFont typeface="Arial" pitchFamily="34" charset="0"/>
              <a:buChar char="•"/>
              <a:defRPr/>
            </a:pPr>
            <a:endParaRPr lang="es-CL" dirty="0">
              <a:solidFill>
                <a:schemeClr val="accent1"/>
              </a:solidFill>
              <a:cs typeface="Verdana" charset="0"/>
            </a:endParaRPr>
          </a:p>
          <a:p>
            <a:pPr marL="2685195" lvl="6" indent="-165100" algn="just">
              <a:lnSpc>
                <a:spcPct val="80000"/>
              </a:lnSpc>
              <a:spcBef>
                <a:spcPct val="0"/>
              </a:spcBef>
              <a:buFont typeface="Arial" pitchFamily="34" charset="0"/>
              <a:buChar char="•"/>
              <a:defRPr/>
            </a:pPr>
            <a:r>
              <a:rPr lang="es-CL" dirty="0">
                <a:solidFill>
                  <a:schemeClr val="accent1"/>
                </a:solidFill>
                <a:cs typeface="Verdana" charset="0"/>
              </a:rPr>
              <a:t> Si la organización incumple alguna de las obligaciones establecidas en las Bases del Concurso y en el convenio de transferencia de recursos. </a:t>
            </a:r>
          </a:p>
          <a:p>
            <a:endParaRPr lang="es-CL" dirty="0"/>
          </a:p>
        </p:txBody>
      </p:sp>
      <p:pic>
        <p:nvPicPr>
          <p:cNvPr id="5" name="Imagen 4">
            <a:extLst>
              <a:ext uri="{FF2B5EF4-FFF2-40B4-BE49-F238E27FC236}">
                <a16:creationId xmlns:a16="http://schemas.microsoft.com/office/drawing/2014/main" id="{D5C7C1AF-49BC-471C-8909-A456614817BF}"/>
              </a:ext>
            </a:extLst>
          </p:cNvPr>
          <p:cNvPicPr>
            <a:picLocks noChangeAspect="1"/>
          </p:cNvPicPr>
          <p:nvPr/>
        </p:nvPicPr>
        <p:blipFill>
          <a:blip r:embed="rId2"/>
          <a:stretch>
            <a:fillRect/>
          </a:stretch>
        </p:blipFill>
        <p:spPr>
          <a:xfrm>
            <a:off x="71652" y="2132856"/>
            <a:ext cx="2710888" cy="2880319"/>
          </a:xfrm>
          <a:prstGeom prst="rect">
            <a:avLst/>
          </a:prstGeom>
        </p:spPr>
      </p:pic>
    </p:spTree>
    <p:extLst>
      <p:ext uri="{BB962C8B-B14F-4D97-AF65-F5344CB8AC3E}">
        <p14:creationId xmlns:p14="http://schemas.microsoft.com/office/powerpoint/2010/main" val="38164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neteye-blog.com/wp-content/uploads/2013/01/omino_OK.jpg"/>
          <p:cNvPicPr>
            <a:picLocks noChangeAspect="1" noChangeArrowheads="1"/>
          </p:cNvPicPr>
          <p:nvPr/>
        </p:nvPicPr>
        <p:blipFill>
          <a:blip r:embed="rId2"/>
          <a:srcRect/>
          <a:stretch>
            <a:fillRect/>
          </a:stretch>
        </p:blipFill>
        <p:spPr bwMode="auto">
          <a:xfrm>
            <a:off x="360729" y="1115616"/>
            <a:ext cx="3625248" cy="4833664"/>
          </a:xfrm>
          <a:prstGeom prst="rect">
            <a:avLst/>
          </a:prstGeom>
          <a:noFill/>
        </p:spPr>
      </p:pic>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Cierre</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3599681" y="1432398"/>
            <a:ext cx="6840760" cy="4228850"/>
          </a:xfrm>
          <a:prstGeom prst="rect">
            <a:avLst/>
          </a:prstGeom>
          <a:noFill/>
          <a:ln w="9525">
            <a:noFill/>
            <a:miter lim="800000"/>
            <a:headEnd/>
            <a:tailEnd/>
          </a:ln>
        </p:spPr>
        <p:txBody>
          <a:bodyPr wrap="square">
            <a:spAutoFit/>
          </a:bodyPr>
          <a:lstStyle/>
          <a:p>
            <a:pPr algn="just">
              <a:lnSpc>
                <a:spcPct val="80000"/>
              </a:lnSpc>
              <a:defRPr/>
            </a:pPr>
            <a:r>
              <a:rPr lang="es-MX" sz="2400" dirty="0">
                <a:solidFill>
                  <a:schemeClr val="accent1"/>
                </a:solidFill>
                <a:latin typeface="+mn-lt"/>
                <a:cs typeface="Verdana" charset="0"/>
              </a:rPr>
              <a:t>Al finalizar el proyecto se debe reintegrar todo recurso que no fuese utilizado completamente, como también el monto de los gastos rechazados y observados no aclarados, depositándolo en la </a:t>
            </a:r>
            <a:r>
              <a:rPr lang="es-MX" sz="2400" b="1" dirty="0">
                <a:solidFill>
                  <a:schemeClr val="accent1"/>
                </a:solidFill>
                <a:latin typeface="+mn-lt"/>
                <a:cs typeface="Verdana" charset="0"/>
              </a:rPr>
              <a:t>Cta. Corriente del Banco Estado N° 9004378 de la Subsecretaría de Evaluación Social</a:t>
            </a:r>
            <a:r>
              <a:rPr lang="es-MX" sz="2400" dirty="0">
                <a:solidFill>
                  <a:schemeClr val="accent1"/>
                </a:solidFill>
                <a:latin typeface="+mn-lt"/>
                <a:cs typeface="Verdana" charset="0"/>
              </a:rPr>
              <a:t>, informando a la División de Administración y Finanzas de la Subsecretaría de Evaluación Social, a que proyecto pertenece, para que se proceda a su contabilización y rebaja en la cuenta deudora de la Institución</a:t>
            </a:r>
          </a:p>
          <a:p>
            <a:pPr algn="just">
              <a:lnSpc>
                <a:spcPct val="80000"/>
              </a:lnSpc>
              <a:defRPr/>
            </a:pPr>
            <a:endParaRPr lang="es-MX" sz="2400" dirty="0">
              <a:solidFill>
                <a:schemeClr val="accent1"/>
              </a:solidFill>
              <a:latin typeface="+mn-lt"/>
              <a:cs typeface="Verdana" charset="0"/>
            </a:endParaRPr>
          </a:p>
          <a:p>
            <a:pPr algn="just">
              <a:lnSpc>
                <a:spcPct val="80000"/>
              </a:lnSpc>
              <a:defRPr/>
            </a:pPr>
            <a:r>
              <a:rPr lang="es-MX" sz="2400" dirty="0">
                <a:solidFill>
                  <a:schemeClr val="accent1"/>
                </a:solidFill>
                <a:latin typeface="+mn-lt"/>
                <a:cs typeface="Verdana" charset="0"/>
              </a:rPr>
              <a:t>Para cerrar jurídicamente el Proyecto, se deberá disponer de la aprobación de los Informes de Inversión mensuales y Final y Técnico finales</a:t>
            </a: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Tree>
    <p:extLst>
      <p:ext uri="{BB962C8B-B14F-4D97-AF65-F5344CB8AC3E}">
        <p14:creationId xmlns:p14="http://schemas.microsoft.com/office/powerpoint/2010/main" val="41493560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Formato de Rendición Financiera Final</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pic>
        <p:nvPicPr>
          <p:cNvPr id="102404" name="Picture 4"/>
          <p:cNvPicPr>
            <a:picLocks noChangeAspect="1" noChangeArrowheads="1"/>
          </p:cNvPicPr>
          <p:nvPr/>
        </p:nvPicPr>
        <p:blipFill>
          <a:blip r:embed="rId2"/>
          <a:srcRect/>
          <a:stretch>
            <a:fillRect/>
          </a:stretch>
        </p:blipFill>
        <p:spPr bwMode="auto">
          <a:xfrm>
            <a:off x="355600" y="1115616"/>
            <a:ext cx="4684241" cy="2335486"/>
          </a:xfrm>
          <a:prstGeom prst="rect">
            <a:avLst/>
          </a:prstGeom>
          <a:noFill/>
          <a:ln w="9525">
            <a:noFill/>
            <a:miter lim="800000"/>
            <a:headEnd/>
            <a:tailEnd/>
          </a:ln>
        </p:spPr>
      </p:pic>
      <p:pic>
        <p:nvPicPr>
          <p:cNvPr id="102405" name="Picture 5"/>
          <p:cNvPicPr>
            <a:picLocks noChangeAspect="1" noChangeArrowheads="1"/>
          </p:cNvPicPr>
          <p:nvPr/>
        </p:nvPicPr>
        <p:blipFill>
          <a:blip r:embed="rId3"/>
          <a:srcRect/>
          <a:stretch>
            <a:fillRect/>
          </a:stretch>
        </p:blipFill>
        <p:spPr bwMode="auto">
          <a:xfrm>
            <a:off x="5183857" y="1196752"/>
            <a:ext cx="5184578" cy="5052393"/>
          </a:xfrm>
          <a:prstGeom prst="rect">
            <a:avLst/>
          </a:prstGeom>
          <a:noFill/>
          <a:ln w="9525">
            <a:noFill/>
            <a:miter lim="800000"/>
            <a:headEnd/>
            <a:tailEnd/>
          </a:ln>
        </p:spPr>
      </p:pic>
    </p:spTree>
    <p:extLst>
      <p:ext uri="{BB962C8B-B14F-4D97-AF65-F5344CB8AC3E}">
        <p14:creationId xmlns:p14="http://schemas.microsoft.com/office/powerpoint/2010/main" val="17242323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descr="Imagen17.JPG"/>
          <p:cNvPicPr>
            <a:picLocks noChangeAspect="1"/>
          </p:cNvPicPr>
          <p:nvPr/>
        </p:nvPicPr>
        <p:blipFill rotWithShape="1">
          <a:blip r:embed="rId2"/>
          <a:srcRect l="10311" t="4595" r="11488" b="6706"/>
          <a:stretch/>
        </p:blipFill>
        <p:spPr>
          <a:xfrm>
            <a:off x="7416105" y="3501008"/>
            <a:ext cx="2685901" cy="3046474"/>
          </a:xfrm>
          <a:prstGeom prst="rect">
            <a:avLst/>
          </a:prstGeom>
        </p:spPr>
      </p:pic>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Transferencias</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3167633" y="1052736"/>
            <a:ext cx="7200802" cy="2277547"/>
          </a:xfrm>
          <a:prstGeom prst="rect">
            <a:avLst/>
          </a:prstGeom>
          <a:noFill/>
          <a:ln w="9525">
            <a:noFill/>
            <a:miter lim="800000"/>
            <a:headEnd/>
            <a:tailEnd/>
          </a:ln>
        </p:spPr>
        <p:txBody>
          <a:bodyPr wrap="square">
            <a:spAutoFit/>
          </a:bodyPr>
          <a:lstStyle/>
          <a:p>
            <a:pPr algn="ctr"/>
            <a:r>
              <a:rPr lang="es-ES" sz="2000" dirty="0">
                <a:solidFill>
                  <a:schemeClr val="accent1"/>
                </a:solidFill>
                <a:latin typeface="+mn-lt"/>
                <a:cs typeface="Verdana" charset="0"/>
              </a:rPr>
              <a:t>Las transferencias son aquellas que se efectúan a título de subvenciones o subsidios, </a:t>
            </a:r>
            <a:r>
              <a:rPr lang="es-ES" sz="2000" b="1" u="sng" dirty="0">
                <a:solidFill>
                  <a:schemeClr val="accent1"/>
                </a:solidFill>
                <a:latin typeface="+mn-lt"/>
                <a:cs typeface="Verdana" charset="0"/>
              </a:rPr>
              <a:t>para el financiamiento de acciones destinadas a cumplir determinadas actividades o fines específicos</a:t>
            </a:r>
            <a:r>
              <a:rPr lang="es-ES" sz="2000" dirty="0">
                <a:solidFill>
                  <a:schemeClr val="accent1"/>
                </a:solidFill>
                <a:latin typeface="+mn-lt"/>
                <a:cs typeface="Verdana" charset="0"/>
              </a:rPr>
              <a:t>, y en las cuales no existe una contraprestación de bienes o servicios que deban practicar tales entes en beneficio del organismo público que les hace entrega de los fondos respectivos.</a:t>
            </a:r>
          </a:p>
          <a:p>
            <a:pPr algn="ctr"/>
            <a:endParaRPr lang="es-ES" sz="1000" dirty="0">
              <a:solidFill>
                <a:schemeClr val="accent1"/>
              </a:solidFill>
              <a:latin typeface="+mn-lt"/>
              <a:cs typeface="Verdana" charset="0"/>
            </a:endParaRPr>
          </a:p>
          <a:p>
            <a:pPr algn="ctr"/>
            <a:r>
              <a:rPr lang="es-ES" sz="1200" dirty="0">
                <a:solidFill>
                  <a:schemeClr val="bg1">
                    <a:lumMod val="50000"/>
                  </a:schemeClr>
                </a:solidFill>
              </a:rPr>
              <a:t>Dictámenes </a:t>
            </a:r>
            <a:r>
              <a:rPr lang="es-ES" sz="1200" dirty="0" err="1">
                <a:solidFill>
                  <a:schemeClr val="bg1">
                    <a:lumMod val="50000"/>
                  </a:schemeClr>
                </a:solidFill>
              </a:rPr>
              <a:t>Ns</a:t>
            </a:r>
            <a:r>
              <a:rPr lang="es-ES" sz="1200" dirty="0">
                <a:solidFill>
                  <a:schemeClr val="bg1">
                    <a:lumMod val="50000"/>
                  </a:schemeClr>
                </a:solidFill>
              </a:rPr>
              <a:t> 55.874, de 2004 y 38.921, de 2008, de la  </a:t>
            </a:r>
            <a:r>
              <a:rPr lang="es-CL" sz="1200" dirty="0">
                <a:solidFill>
                  <a:schemeClr val="bg1">
                    <a:lumMod val="50000"/>
                  </a:schemeClr>
                </a:solidFill>
              </a:rPr>
              <a:t>Contraloría General de la República</a:t>
            </a: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pic>
        <p:nvPicPr>
          <p:cNvPr id="13" name="12 Imagen" descr="Imagen 29.jpg"/>
          <p:cNvPicPr>
            <a:picLocks noChangeAspect="1"/>
          </p:cNvPicPr>
          <p:nvPr/>
        </p:nvPicPr>
        <p:blipFill rotWithShape="1">
          <a:blip r:embed="rId3"/>
          <a:srcRect l="9138" r="15461"/>
          <a:stretch/>
        </p:blipFill>
        <p:spPr>
          <a:xfrm>
            <a:off x="215306" y="969504"/>
            <a:ext cx="2880320" cy="2387488"/>
          </a:xfrm>
          <a:prstGeom prst="rect">
            <a:avLst/>
          </a:prstGeom>
        </p:spPr>
      </p:pic>
      <p:sp>
        <p:nvSpPr>
          <p:cNvPr id="2" name="1 CuadroTexto"/>
          <p:cNvSpPr txBox="1"/>
          <p:nvPr/>
        </p:nvSpPr>
        <p:spPr>
          <a:xfrm>
            <a:off x="1223417" y="3275692"/>
            <a:ext cx="1278748" cy="36933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algn="ctr">
              <a:defRPr sz="2200">
                <a:solidFill>
                  <a:schemeClr val="accent1"/>
                </a:solidFill>
                <a:latin typeface="+mn-lt"/>
                <a:cs typeface="Verdana" charset="0"/>
              </a:defRPr>
            </a:lvl1pPr>
          </a:lstStyle>
          <a:p>
            <a:r>
              <a:rPr lang="es-CL" sz="1800" dirty="0"/>
              <a:t>Concepto</a:t>
            </a:r>
          </a:p>
        </p:txBody>
      </p:sp>
      <p:sp>
        <p:nvSpPr>
          <p:cNvPr id="15" name="Rectangle 23"/>
          <p:cNvSpPr>
            <a:spLocks noChangeArrowheads="1"/>
          </p:cNvSpPr>
          <p:nvPr/>
        </p:nvSpPr>
        <p:spPr bwMode="auto">
          <a:xfrm>
            <a:off x="-72727" y="3757102"/>
            <a:ext cx="7560840" cy="2862322"/>
          </a:xfrm>
          <a:prstGeom prst="rect">
            <a:avLst/>
          </a:prstGeom>
          <a:noFill/>
          <a:ln w="9525">
            <a:noFill/>
            <a:miter lim="800000"/>
            <a:headEnd/>
            <a:tailEnd/>
          </a:ln>
        </p:spPr>
        <p:txBody>
          <a:bodyPr wrap="square">
            <a:spAutoFit/>
          </a:bodyPr>
          <a:lstStyle/>
          <a:p>
            <a:pPr lvl="1">
              <a:buFont typeface="Arial" pitchFamily="34" charset="0"/>
              <a:buChar char="•"/>
            </a:pPr>
            <a:r>
              <a:rPr lang="es-CL" dirty="0">
                <a:solidFill>
                  <a:schemeClr val="accent1"/>
                </a:solidFill>
                <a:latin typeface="+mn-lt"/>
                <a:cs typeface="Verdana" charset="0"/>
              </a:rPr>
              <a:t> Ley N°10.336, de Organización y Atribuciones de la Contraloría General de la República (CGR) (Art. 85 en adelante) </a:t>
            </a:r>
          </a:p>
          <a:p>
            <a:pPr lvl="1">
              <a:buFont typeface="Arial" pitchFamily="34" charset="0"/>
              <a:buChar char="•"/>
            </a:pPr>
            <a:r>
              <a:rPr lang="es-CL" dirty="0">
                <a:solidFill>
                  <a:schemeClr val="accent1"/>
                </a:solidFill>
                <a:latin typeface="+mn-lt"/>
                <a:cs typeface="Verdana" charset="0"/>
              </a:rPr>
              <a:t> DL 1.263, Orgánico de Administración Financiera del Estado (Art. 55 en adelante) </a:t>
            </a:r>
          </a:p>
          <a:p>
            <a:pPr lvl="1">
              <a:buFont typeface="Arial" pitchFamily="34" charset="0"/>
              <a:buChar char="•"/>
            </a:pPr>
            <a:r>
              <a:rPr lang="es-CL" dirty="0">
                <a:solidFill>
                  <a:schemeClr val="accent1"/>
                </a:solidFill>
                <a:latin typeface="+mn-lt"/>
                <a:cs typeface="Verdana" charset="0"/>
              </a:rPr>
              <a:t> Resolución N°30 de 2015, de CGR, sobre Rendición de Cuentas </a:t>
            </a:r>
          </a:p>
          <a:p>
            <a:pPr lvl="1">
              <a:buFont typeface="Arial" pitchFamily="34" charset="0"/>
              <a:buChar char="•"/>
            </a:pPr>
            <a:r>
              <a:rPr lang="es-CL" dirty="0">
                <a:solidFill>
                  <a:schemeClr val="accent1"/>
                </a:solidFill>
                <a:latin typeface="+mn-lt"/>
                <a:cs typeface="Verdana" charset="0"/>
              </a:rPr>
              <a:t> Resolución Exenta N°03 del 10 de enero de 2014 de la Subsecretaría de Evaluación Social, que Aprueba </a:t>
            </a:r>
            <a:r>
              <a:rPr lang="es-CL" i="1" dirty="0">
                <a:solidFill>
                  <a:schemeClr val="accent1"/>
                </a:solidFill>
                <a:latin typeface="+mn-lt"/>
                <a:cs typeface="Verdana" charset="0"/>
              </a:rPr>
              <a:t>Manual de Procedimiento de Rendición de Cuentas de Proyectos del Fondo de Iniciativas para la Superación de la Pobreza</a:t>
            </a:r>
          </a:p>
          <a:p>
            <a:pPr lvl="1">
              <a:buFont typeface="Arial" pitchFamily="34" charset="0"/>
              <a:buChar char="•"/>
            </a:pPr>
            <a:r>
              <a:rPr lang="es-CL" dirty="0">
                <a:solidFill>
                  <a:schemeClr val="accent1"/>
                </a:solidFill>
                <a:latin typeface="+mn-lt"/>
                <a:cs typeface="Verdana" charset="0"/>
              </a:rPr>
              <a:t> Jurisprudencia de Contraloría General de la República</a:t>
            </a:r>
          </a:p>
        </p:txBody>
      </p:sp>
      <p:sp>
        <p:nvSpPr>
          <p:cNvPr id="18" name="17 CuadroTexto"/>
          <p:cNvSpPr txBox="1"/>
          <p:nvPr/>
        </p:nvSpPr>
        <p:spPr>
          <a:xfrm>
            <a:off x="8136185" y="6444044"/>
            <a:ext cx="1278748" cy="36933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algn="ctr">
              <a:defRPr sz="2200">
                <a:solidFill>
                  <a:schemeClr val="accent1"/>
                </a:solidFill>
                <a:latin typeface="+mn-lt"/>
                <a:cs typeface="Verdana" charset="0"/>
              </a:defRPr>
            </a:lvl1pPr>
          </a:lstStyle>
          <a:p>
            <a:r>
              <a:rPr lang="es-CL" sz="1800" dirty="0"/>
              <a:t>Normativa</a:t>
            </a:r>
          </a:p>
        </p:txBody>
      </p:sp>
    </p:spTree>
    <p:extLst>
      <p:ext uri="{BB962C8B-B14F-4D97-AF65-F5344CB8AC3E}">
        <p14:creationId xmlns:p14="http://schemas.microsoft.com/office/powerpoint/2010/main" val="28717667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Formato de Rendición Financiera Final</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pic>
        <p:nvPicPr>
          <p:cNvPr id="103427" name="Picture 3"/>
          <p:cNvPicPr>
            <a:picLocks noChangeAspect="1" noChangeArrowheads="1"/>
          </p:cNvPicPr>
          <p:nvPr/>
        </p:nvPicPr>
        <p:blipFill>
          <a:blip r:embed="rId2"/>
          <a:srcRect/>
          <a:stretch>
            <a:fillRect/>
          </a:stretch>
        </p:blipFill>
        <p:spPr bwMode="auto">
          <a:xfrm>
            <a:off x="5615905" y="3773784"/>
            <a:ext cx="4884018" cy="2607569"/>
          </a:xfrm>
          <a:prstGeom prst="rect">
            <a:avLst/>
          </a:prstGeom>
          <a:noFill/>
          <a:ln w="9525">
            <a:noFill/>
            <a:miter lim="800000"/>
            <a:headEnd/>
            <a:tailEnd/>
          </a:ln>
        </p:spPr>
      </p:pic>
      <p:graphicFrame>
        <p:nvGraphicFramePr>
          <p:cNvPr id="11" name="10 Tabla"/>
          <p:cNvGraphicFramePr>
            <a:graphicFrameLocks noGrp="1"/>
          </p:cNvGraphicFramePr>
          <p:nvPr/>
        </p:nvGraphicFramePr>
        <p:xfrm>
          <a:off x="359321" y="1115616"/>
          <a:ext cx="5718175" cy="2143633"/>
        </p:xfrm>
        <a:graphic>
          <a:graphicData uri="http://schemas.openxmlformats.org/drawingml/2006/table">
            <a:tbl>
              <a:tblPr/>
              <a:tblGrid>
                <a:gridCol w="4103370">
                  <a:extLst>
                    <a:ext uri="{9D8B030D-6E8A-4147-A177-3AD203B41FA5}">
                      <a16:colId xmlns:a16="http://schemas.microsoft.com/office/drawing/2014/main" val="20000"/>
                    </a:ext>
                  </a:extLst>
                </a:gridCol>
                <a:gridCol w="1614805">
                  <a:extLst>
                    <a:ext uri="{9D8B030D-6E8A-4147-A177-3AD203B41FA5}">
                      <a16:colId xmlns:a16="http://schemas.microsoft.com/office/drawing/2014/main" val="20001"/>
                    </a:ext>
                  </a:extLst>
                </a:gridCol>
              </a:tblGrid>
              <a:tr h="180340">
                <a:tc gridSpan="2">
                  <a:txBody>
                    <a:bodyPr/>
                    <a:lstStyle/>
                    <a:p>
                      <a:pPr marL="342900" lvl="0" indent="-342900">
                        <a:lnSpc>
                          <a:spcPct val="115000"/>
                        </a:lnSpc>
                        <a:spcAft>
                          <a:spcPts val="0"/>
                        </a:spcAft>
                        <a:buFont typeface="+mj-lt"/>
                        <a:buAutoNum type="alphaLcPeriod" startAt="3"/>
                      </a:pPr>
                      <a:r>
                        <a:rPr lang="es-ES" sz="1000" b="1" dirty="0">
                          <a:latin typeface="Calibri"/>
                          <a:ea typeface="Calibri"/>
                          <a:cs typeface="Times New Roman"/>
                        </a:rPr>
                        <a:t>Resumen General</a:t>
                      </a:r>
                      <a:endParaRPr lang="es-CL"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L"/>
                    </a:p>
                  </a:txBody>
                  <a:tcPr/>
                </a:tc>
                <a:extLst>
                  <a:ext uri="{0D108BD9-81ED-4DB2-BD59-A6C34878D82A}">
                    <a16:rowId xmlns:a16="http://schemas.microsoft.com/office/drawing/2014/main" val="10000"/>
                  </a:ext>
                </a:extLst>
              </a:tr>
              <a:tr h="180340">
                <a:tc>
                  <a:txBody>
                    <a:bodyPr/>
                    <a:lstStyle/>
                    <a:p>
                      <a:pPr marL="342900" lvl="0" indent="-342900">
                        <a:lnSpc>
                          <a:spcPct val="115000"/>
                        </a:lnSpc>
                        <a:spcAft>
                          <a:spcPts val="0"/>
                        </a:spcAft>
                        <a:buFont typeface="+mj-lt"/>
                        <a:buAutoNum type="arabicParenBoth"/>
                      </a:pPr>
                      <a:r>
                        <a:rPr lang="es-ES" sz="1000">
                          <a:latin typeface="Calibri"/>
                          <a:ea typeface="Calibri"/>
                          <a:cs typeface="Times New Roman"/>
                        </a:rPr>
                        <a:t>Total Transferido ($)</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endParaRPr lang="es-ES"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340">
                <a:tc>
                  <a:txBody>
                    <a:bodyPr/>
                    <a:lstStyle/>
                    <a:p>
                      <a:pPr marL="342900" lvl="0" indent="-342900">
                        <a:lnSpc>
                          <a:spcPct val="115000"/>
                        </a:lnSpc>
                        <a:spcAft>
                          <a:spcPts val="0"/>
                        </a:spcAft>
                        <a:buFont typeface="+mj-lt"/>
                        <a:buAutoNum type="arabicParenBoth"/>
                      </a:pPr>
                      <a:r>
                        <a:rPr lang="es-ES" sz="1000">
                          <a:latin typeface="Calibri"/>
                          <a:ea typeface="Calibri"/>
                          <a:cs typeface="Times New Roman"/>
                        </a:rPr>
                        <a:t>Total Rendido ($)</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endParaRPr lang="es-ES"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340">
                <a:tc>
                  <a:txBody>
                    <a:bodyPr/>
                    <a:lstStyle/>
                    <a:p>
                      <a:pPr marL="342900" lvl="0" indent="-342900">
                        <a:lnSpc>
                          <a:spcPct val="115000"/>
                        </a:lnSpc>
                        <a:spcAft>
                          <a:spcPts val="0"/>
                        </a:spcAft>
                        <a:buFont typeface="+mj-lt"/>
                        <a:buAutoNum type="arabicParenBoth"/>
                      </a:pPr>
                      <a:r>
                        <a:rPr lang="es-ES" sz="1000">
                          <a:latin typeface="Calibri"/>
                          <a:ea typeface="Calibri"/>
                          <a:cs typeface="Times New Roman"/>
                        </a:rPr>
                        <a:t>Total Gastos Rechazados ($)</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endParaRPr lang="es-ES"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340">
                <a:tc>
                  <a:txBody>
                    <a:bodyPr/>
                    <a:lstStyle/>
                    <a:p>
                      <a:pPr marL="342900" lvl="0" indent="-342900">
                        <a:lnSpc>
                          <a:spcPct val="115000"/>
                        </a:lnSpc>
                        <a:spcAft>
                          <a:spcPts val="0"/>
                        </a:spcAft>
                        <a:buFont typeface="+mj-lt"/>
                        <a:buAutoNum type="arabicParenBoth"/>
                      </a:pPr>
                      <a:r>
                        <a:rPr lang="es-ES" sz="1000">
                          <a:latin typeface="Calibri"/>
                          <a:ea typeface="Calibri"/>
                          <a:cs typeface="Times New Roman"/>
                        </a:rPr>
                        <a:t>Total Gastos Aprobados (2) - (3)</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endParaRPr lang="es-ES"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340">
                <a:tc>
                  <a:txBody>
                    <a:bodyPr/>
                    <a:lstStyle/>
                    <a:p>
                      <a:pPr marL="342900" lvl="0" indent="-342900">
                        <a:lnSpc>
                          <a:spcPct val="115000"/>
                        </a:lnSpc>
                        <a:spcAft>
                          <a:spcPts val="0"/>
                        </a:spcAft>
                        <a:buFont typeface="+mj-lt"/>
                        <a:buAutoNum type="arabicParenBoth"/>
                      </a:pPr>
                      <a:r>
                        <a:rPr lang="es-ES" sz="1000">
                          <a:latin typeface="Calibri"/>
                          <a:ea typeface="Calibri"/>
                          <a:cs typeface="Times New Roman"/>
                        </a:rPr>
                        <a:t>Total Monto a Reintegrar (1) - (4)</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endParaRPr lang="es-ES"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340">
                <a:tc gridSpan="2">
                  <a:txBody>
                    <a:bodyPr/>
                    <a:lstStyle/>
                    <a:p>
                      <a:pPr>
                        <a:lnSpc>
                          <a:spcPct val="115000"/>
                        </a:lnSpc>
                        <a:spcAft>
                          <a:spcPts val="0"/>
                        </a:spcAft>
                      </a:pPr>
                      <a:r>
                        <a:rPr lang="es-ES" sz="1000" b="1">
                          <a:latin typeface="Calibri"/>
                          <a:ea typeface="Calibri"/>
                          <a:cs typeface="Times New Roman"/>
                        </a:rPr>
                        <a:t>Para aquellos proyectos que presenten monto a reintegrar por gastos rechazados y/o saldo no ejecutado,  se les solicita depositar dichos recursos en:</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L"/>
                    </a:p>
                  </a:txBody>
                  <a:tcPr/>
                </a:tc>
                <a:extLst>
                  <a:ext uri="{0D108BD9-81ED-4DB2-BD59-A6C34878D82A}">
                    <a16:rowId xmlns:a16="http://schemas.microsoft.com/office/drawing/2014/main" val="10006"/>
                  </a:ext>
                </a:extLst>
              </a:tr>
              <a:tr h="180340">
                <a:tc gridSpan="2">
                  <a:txBody>
                    <a:bodyPr/>
                    <a:lstStyle/>
                    <a:p>
                      <a:pPr>
                        <a:lnSpc>
                          <a:spcPct val="115000"/>
                        </a:lnSpc>
                        <a:spcAft>
                          <a:spcPts val="0"/>
                        </a:spcAft>
                      </a:pPr>
                      <a:r>
                        <a:rPr lang="es-ES" sz="1000">
                          <a:latin typeface="Calibri"/>
                          <a:ea typeface="Calibri"/>
                          <a:cs typeface="Times New Roman"/>
                        </a:rPr>
                        <a:t>Banco Estado</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L"/>
                    </a:p>
                  </a:txBody>
                  <a:tcPr/>
                </a:tc>
                <a:extLst>
                  <a:ext uri="{0D108BD9-81ED-4DB2-BD59-A6C34878D82A}">
                    <a16:rowId xmlns:a16="http://schemas.microsoft.com/office/drawing/2014/main" val="10007"/>
                  </a:ext>
                </a:extLst>
              </a:tr>
              <a:tr h="180340">
                <a:tc gridSpan="2">
                  <a:txBody>
                    <a:bodyPr/>
                    <a:lstStyle/>
                    <a:p>
                      <a:pPr>
                        <a:lnSpc>
                          <a:spcPct val="115000"/>
                        </a:lnSpc>
                        <a:spcAft>
                          <a:spcPts val="0"/>
                        </a:spcAft>
                      </a:pPr>
                      <a:r>
                        <a:rPr lang="es-ES" sz="1000">
                          <a:latin typeface="Calibri"/>
                          <a:ea typeface="Calibri"/>
                          <a:cs typeface="Times New Roman"/>
                        </a:rPr>
                        <a:t>Cuenta Corriente Nº 9004394 de la Subsecretaría de Evaluación Social</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L"/>
                    </a:p>
                  </a:txBody>
                  <a:tcPr/>
                </a:tc>
                <a:extLst>
                  <a:ext uri="{0D108BD9-81ED-4DB2-BD59-A6C34878D82A}">
                    <a16:rowId xmlns:a16="http://schemas.microsoft.com/office/drawing/2014/main" val="10008"/>
                  </a:ext>
                </a:extLst>
              </a:tr>
              <a:tr h="180340">
                <a:tc gridSpan="2">
                  <a:txBody>
                    <a:bodyPr/>
                    <a:lstStyle/>
                    <a:p>
                      <a:pPr>
                        <a:lnSpc>
                          <a:spcPct val="115000"/>
                        </a:lnSpc>
                        <a:spcAft>
                          <a:spcPts val="0"/>
                        </a:spcAft>
                      </a:pPr>
                      <a:r>
                        <a:rPr lang="es-ES" sz="1000">
                          <a:latin typeface="Calibri"/>
                          <a:ea typeface="Calibri"/>
                          <a:cs typeface="Times New Roman"/>
                        </a:rPr>
                        <a:t>RUT: 61.980.240-3</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L"/>
                    </a:p>
                  </a:txBody>
                  <a:tcPr/>
                </a:tc>
                <a:extLst>
                  <a:ext uri="{0D108BD9-81ED-4DB2-BD59-A6C34878D82A}">
                    <a16:rowId xmlns:a16="http://schemas.microsoft.com/office/drawing/2014/main" val="10009"/>
                  </a:ext>
                </a:extLst>
              </a:tr>
              <a:tr h="180340">
                <a:tc>
                  <a:txBody>
                    <a:bodyPr/>
                    <a:lstStyle/>
                    <a:p>
                      <a:pPr>
                        <a:lnSpc>
                          <a:spcPct val="115000"/>
                        </a:lnSpc>
                        <a:spcAft>
                          <a:spcPts val="0"/>
                        </a:spcAft>
                      </a:pPr>
                      <a:r>
                        <a:rPr lang="es-ES" sz="1000">
                          <a:latin typeface="Calibri"/>
                          <a:ea typeface="Calibri"/>
                          <a:cs typeface="Times New Roman"/>
                        </a:rPr>
                        <a:t>Fecha de depósito (adjuntar copia de depósito bancario)</a:t>
                      </a:r>
                      <a:endParaRPr lang="es-CL"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s-ES"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7176672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0" y="1412776"/>
            <a:ext cx="10799763" cy="338437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4000" dirty="0">
                <a:solidFill>
                  <a:schemeClr val="bg1"/>
                </a:solidFill>
              </a:rPr>
              <a:t>Somos socios en esta tarea…</a:t>
            </a:r>
          </a:p>
          <a:p>
            <a:pPr algn="ctr"/>
            <a:r>
              <a:rPr lang="es-CL" sz="4000" dirty="0">
                <a:solidFill>
                  <a:schemeClr val="bg1"/>
                </a:solidFill>
              </a:rPr>
              <a:t>Estamos para ayudarlos</a:t>
            </a:r>
          </a:p>
          <a:p>
            <a:pPr algn="ctr"/>
            <a:endParaRPr lang="es-CL" sz="4000" dirty="0">
              <a:solidFill>
                <a:schemeClr val="bg1"/>
              </a:solidFill>
            </a:endParaRPr>
          </a:p>
          <a:p>
            <a:pPr algn="ctr"/>
            <a:r>
              <a:rPr lang="es-CL" sz="4000" dirty="0">
                <a:solidFill>
                  <a:schemeClr val="bg1"/>
                </a:solidFill>
              </a:rPr>
              <a:t>Muchas Gracias</a:t>
            </a:r>
          </a:p>
        </p:txBody>
      </p:sp>
      <p:sp>
        <p:nvSpPr>
          <p:cNvPr id="11" name="Rectangle 23"/>
          <p:cNvSpPr>
            <a:spLocks noChangeArrowheads="1"/>
          </p:cNvSpPr>
          <p:nvPr/>
        </p:nvSpPr>
        <p:spPr bwMode="auto">
          <a:xfrm>
            <a:off x="179514" y="44624"/>
            <a:ext cx="10188921" cy="400110"/>
          </a:xfrm>
          <a:prstGeom prst="rect">
            <a:avLst/>
          </a:prstGeom>
          <a:noFill/>
          <a:ln w="9525">
            <a:noFill/>
            <a:miter lim="800000"/>
            <a:headEnd/>
            <a:tailEnd/>
          </a:ln>
        </p:spPr>
        <p:txBody>
          <a:bodyPr wrap="square">
            <a:spAutoFit/>
          </a:bodyPr>
          <a:lstStyle/>
          <a:p>
            <a:pPr algn="ctr"/>
            <a:r>
              <a:rPr lang="es-ES" sz="2000" dirty="0">
                <a:solidFill>
                  <a:schemeClr val="accent1"/>
                </a:solidFill>
                <a:latin typeface="+mn-lt"/>
                <a:cs typeface="Verdana" charset="0"/>
              </a:rPr>
              <a:t>División de Administración y Finanzas – Subsecretaría de Evaluación Social</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75778" name="AutoShape 2" descr="data:image/jpeg;base64,/9j/4AAQSkZJRgABAQAAAQABAAD/2wCEAAkGBxQQEhUUEhQUFRUVFxcUFxcUFRQVFRQdFRQXGRgUGBgYHCggGBolHBUWITEhJSkrLi4uFx8zODMsNygtLisBCgoKDg0OGxAQGiwkHyQsLywsLCwsLCwvLCwsLC0sLCwsLCwsLy0sLCwsLCwsLCwsLCwsLCwsLCwsNCwsLCwsLP/AABEIAPIA0AMBIgACEQEDEQH/xAAcAAABBQEBAQAAAAAAAAAAAAAAAwQFBgcCAQj/xABKEAACAQIBCAYGBwYDBwUBAAABAgMAEQQFBhIhMUFhcQcTIlGBkRQyUnKhsSNCU2KCksEkM6KywtFDg5NEVHOz0uHwFiU0Y3QV/8QAGgEAAgMBAQAAAAAAAAAAAAAAAAIBAwQFBv/EADARAAIBAgQDBwMEAwAAAAAAAAABAgMRBBIhMTJBUQUTImFxscGBkfAjodHxM1Lh/9oADAMBAAIRAxEAPwDcaKKKACiiigAooooAKKKKACiimrOZDZTZRqZhta21VPzPgNesAHTYoXIUM5G3RGocNI2W/C9eel29aORR32VvghJpZVAFgLAagBqAphi8t4eKQRyTxJIbWVnUHXs2nVfdepsQP4pVcXUgjvBv4V3TWbDBjpKSr+0u/gw2MOfhbbXC40oQJgFvqDj923cLn1Ce499gTRYke0UUVABRRRQAUUUUAFFFFABRRRQAUUUUAFBoooAR9IBAIuQdYsL3vvrhsV9xz4L+pptk02Vk+ydo+Q1Mg/IyU8qbECJxp+xlP+n+r1wce+6CXzhH9dOa9oAaenS7sO/i8I/qrz02b/dz4yx/pT0V7QBF4ibEvqECgfW+nAJ4XC6udeifEgWGHhAGoD0ggDhqhqTr2pv5AQ88mNZSEjwyMQQGaaRwp3HREIvyvVBn6MsXIzPJPCzMSzMTISSd57FXzKGdOGhJGnpsN0fa+Oz41DTZ+exD4s/6AfrVkXNbIV5eYZt5v5QwQ0BiIZI7WCSCRgvunUQOGzhU28ONItp4Sx1EGKZgeH7wXqvjPiT7JPNqd4fPdT68RHFWDfAgfOoam9bAmh9h8n42O4XEYYLuX0eVlX3bz3A4XsLarUuMLjt+Kw/hhJP1xNOMn5ahn1I40vZbst5Hb4XqQpG3zGsiNTD4n62IjPLDkfOU04jhk+tLfkij9TTo15UARGVs5IcG6piGKlhpKdG4YDUdm8H5ilcDnJhZvUmQnuJ0T/FaoPpHyEcZDFoMqukqgM4JUCUhCDbX6xTyqpN0bY5NaPhn4acsZ8Owf0rVTjh3Hxtp/nkY60sVGf6aTj+/v8GvCisvydLlLJx7cMjRjaARKhHeNAkpzIHjV/yHlmPFx6cZ1j1lO1T/AG40lXDuCzReaPVfPQejilOWSacZdHz9HzJGiiis5qCiiigAooooAjH7GJ4Sx34aUTWPiVkX/Tp4KZ5e7KpL9lIrH3WvG55BXZvw07FNyIOq9ryioA6oryvRQAjjsYkCNJI2iq6yfkB3k91Zll/OuXFEqt44tyA624uRt5bOe2uc+cvekTmNT9FESo7mYamf9B499MM28jvjJdBdSjW7eyP7ncP7VohBRWZlbld2RzgcLJM2hEjO3co2cSdgHE1asDmLKwvLIqcFBc+OsD51dMmZOjwyBIlCjf3se9jvNe5QyjFh10pXVBuudZ5Aaz4UkqrewyguZXo8xYt8sp5aA+YNczZjJ9SZx7yq3ytThs+cLe15CO8IbfHX8KkocvwSRPLG+mI1Lsq6nAUXPZax3Ut5om0SlZRzZxEHaA6xRrvHckcSu3yvTzIGdjRkJOSybA+1l5+0PjzpzNn+n1IXPvMF+QNLZbyCuLiXEQALIyiTRGyTSANve17d+/vp78poX0LUjhgCpBBFwRrBB3ivaoOZuXTE4gkPYY2W/wBRidnAE/Hmav1VyjlYydxvjsMJo3jOoOpW42i4tccRt8K4yJjTPAjtYPYq4GxXRiki+Dqw8KdVWosc2Exs0RQtFMoxSlTd1OqOZVS3aUFY3Nje82oHcpJaahcfkjQk9Iw40ZR66jUs43qRububvtfhK4fELIoZGDKd4N+Y4HhStNCbg7oSpTjNWf08n1Q3yfjUnjWRDdW8wQbFT3EEEEcKcVVsE/ouUZIdkeLTr07hImqQD3lsfwcatNFSOV6bboKU3KOu+z9UFFFFIWBRRRQAjjMOJY3jb1XVkPJgQfgajch4ppIUL+uBoSe/GSkn8StUuzAAkmwGsk7Bxqs5IxQM+IRQQpZZ47i2ksoszDgZI3P4uIplsQywCvaSRqUoA6qLznyh6NhZpQbMFsvvN2VPgSD4VJ1TulSfRwaj25VB8FZvmBUwV5JEN2Rl6vWx5i5NEGEQ27coErd/aHZHgtvG9YvCukwUfWIXzNq+h0UKABsAsPCr67skhKYyy7lVcJC8ra7alHtMfVX/AM3XrHcoZSkxEhklbSY+QHsqNwHdVp6VsedOGEHUFMpHFiVX+VvOqXgITLIkY2u6py0mAv8AGilG0bkTd3Ynci5uYjFrpRqAmzTc6Km2220nwFe5SyPicCQzggG66aG6m4sVJ3XG4jXWtYaBY0VEFlUBVHcALCvMXhllRkcaSsLEc/1pO+d/IbIYkHrV8zMR1mDiO9QU/KxA+FqyvK2DOHmkibWUa1+8bVPiCDV86MsTpQSp7Mml4Oo/VTT1VeNyIbjDP/JnVSCZBZZNTW3ON/iPiD31a818p+k4dXJu47D+8u/xBB8aTzywwkwcveo6wcNA3PwuPGqx0aYy0ksW5lDjmhsfMN8Kr4oeg20jQarmeg6pIsUP9mfSk2fuZOxNfgoKyf5VWKozOCVRCyMLiQGMg71YWb4G3jVSGGcUui3Wx2JNibEaMo7juJtsbdyuDYYpAwDDYQCPGs0zMinTDlJWBVHdI2HrOiHRDE7r2vzJ3bblmviiVeNjco1xfaVck/O/wqycdLip62GGfQ6tsHiBtixKAn7snZf4Va6rHSOl8DJ3hkI/OP71ZxUz/wAUX6r5+Sqm7Vpr0f3uvgKKKKpNAV4zAC51AayTsHGvaiM4W0hHFulft8URSzDkSFUjuY1KVwEpJTiSCdUO1VO2Xudh7Hcu/ae6mOVW6vE4eXc+nhm7u2OsQn8URX/M41JF6is5ELYaQr6yASp70LCRR4lbeNWIRk1G9OEeonB4oSKrqbqwDA8CLinsclQ0SPQao/S6P2SI90w+Mb1ckkqudJWG63J8ttsZST8rDSP5S1ENJIJbGPYOfRkRjsDKT4MDX0YTXzLpXr6KyDjfSMNDL7caMeeiNIeBuKtr62EpmZdKD/t3+VH82/71DZsSgYvDk/bR/FgP1qwdLuH0cRDJueIp4xuT8pB5VR4cQUYMu1SGHNTcfEVbDWCElufR9FN8Di1mjSVfVkVXHJgD+tL1iLzL+lCDQxSOP8SMX5oxHyK0r0W4q08sftx6XijD9HNHS3KOtw43hHJ5Flt/Kagcxcb1eOhJNgxMZ/GpA/i0a1JXplV7SNYzkcLhMQT9jIPNCB86zro7f9tXij3/AC3+YFWTpMyuIoBAD25iLjeEU3JPMgDz7qgei3DF8RJJujj0fGRhb4K1JBWptjPiNPqm5x4tpperjNix6pCPq7S8n4QGbjoirLljGdTEzbz2V5n+2s+FVnN3DabNMdgvEnHWDI3mAvAo3fVUUMx+IFRQiiyqAqjuAFgKZLjPR8RC/wBV26p+T7D4NonlepWVagssw6bIvEt+UVdurFfMns+10sIy73eNR4uKsNVSfF+kxYRT6xnQP/lAlvOwPjVrpamlOK82/ZfAlPWtOXlFe7+Qoooqg0hVZzpxohxGFLmyuJ0vr2lUYDVwRqs1VLpOw18F1o9bDSRzjkraL+Gg7HwpobkPYJMpH6sUj8jEP5nFRuMyrOQV9DlsQRfSgfaO5ZL/AApTJsukoNSKGr8qRVcyfD4iXCGzdbBYkAsskQIvq1mwOq1WnJWeci2EgEi94sG8xqNXWwIsQCDtB1g+FQWUcysNLdowYHO+GwU+9GeyfAA8ah2GRMZLzghn1K9m9luy39j4XqSxUSzRvG/qyKyNyZSD8DWYY/NfF4fWFE6D60PrjiYjr/KWrrJGdUsR0Q+mF1FJL3Xgb9pTwPlS5ehNyg4uBoZHjf1o2ZG5qbH5VrfQ/lkSYd8OT2oW0lHekhv8G0vMVn2fsqzTDEIpXrABINRAdRYMDvuoG76p76js2cutgcQk669HU6+2jesv6jiBVkvFERaM2jpJyQcTg2KC7wnrVA2kAEOo/Dc271FYkslfRGT8opPGksTBkcaSkb/7EbCOFZXn7mS0LNiMKpaFiWdFF2iJ2kDenLZypaUraMmavqSnRpngka+i4hgouTE7Gy9o3MbHdruQTq1kd19IxeOjiQvJIiIBcszAD/vXzQsld9Z8PhTSpJu5ClYsud2XRjcS8q3CABI76jorfWRuJJJ8aiFktVz6OM0zM3pGIT6KxEaMP3pYW07ewATY7zYjZUpiOi+MuSmIdUv6pQMw4BtIX8R50/eRjoRlb1KD1kmIkAu8sjkKLku7HYBc6zW05o5E9Cw6xmxkY6chHtEbBwAAHmd9JZv5tYfA64lJcixkc6TngNVlHAAU3z3zgGDw7WP0sgKRjfcjW/JQb87d9VTnn8KHisurK3l3Os4ydIMMhPb6tS51ElrF7D6oAvt2A1ecPhRFGsa7FAUd5ttJ4k6zzqhdFGR9JnxTDUt4o+ZHbYchZb/eatGcVE7J2QK9rsZSComVdKY/dW3ix/sKmpBUZAtwze2xPgNS/AfGhEMbZCQDGqCdWi7qN2kwsTz0QfKrtWfz6Snrl9ZXDLxCarcjY+dXzDzCRVddasAw5EXFTiN15K359RMOtG+rv8L9khSiiis5oCm+UcIs8UkT+rIjRtydSp+BpxRQBlWZk7GEI/rxlon96JijfFatCGq1PH6NlTFRbBIUxScpRov/ABxt51Y4zWu91co2Y6Q0shpuhpdDSMZC6mmmU8iwYofTRqxGxvVdfddbMPOnSmlVpRihZb6PGZWEEgdT9SbUw92RRYkbgV8ay3LGRcRg2tiInj12BI7LcmF1Pga+k1r2WJXUq6hlOoqwBB5g6jQptBYwPMnPN8ntotd4GN2QbVPtpff3jfwrZ8lZYixKCSGRXU7xtHBhtU8DUBl7otweIu0OlhnP2faj8YzsHukVn+UsycpZNYyQhnUf4mGLE2+9H63wI41N1IjVGo5SzXweIJaSBNI6yyXjY8SUIuedcZPzQwMDBkgUkawXLSW4gOSKzfJfShiIxozxpLbVcHq38bAgnwFTSdKsW/Dy34MhoswujTutrzrayjGdKpt9FhwD3yPf+FRr86RhhyzlTYJI4jvP7PFb+dxy0qjKTcvGcue0GDBUESy7o0Ow/fbYvLbwrKcblCfKGIBY6csjBEUalFzZUUbl1/MmtAyN0TRrY4qZpD7EQ0F5Fjdj4aNXfJWRMPhBaCFI9xIF3PNzdj4mpU4x2Is3uGRsHHhII4FIsihbnVpNtZuZYk+NPXFesb6jspqyMvqHV7DE2/Cdq8tY4CqxhPG+qQNp7I8d/gLnwptiF0VsO6w+QpdcQHaxurAHstqPEjcwAtrF9teSpr5f+f3qyO4stiNlhGjo7rWp/mdiuw8J2xNce69yPI6Q8qQmWo/Dz+j4mOTYrfRvya1j4NonzppeJCx8LLxRRRWYuCiiigDPekuDqsTgsSNjF8K/4x1kd+Rjcfjp7hHuopt004+OLJ9m/eNLG0Q3ho3Vy3IAW/EBvpHIOKEkasNjAMORF600+EqluTaGl0NNkNLoaGQhwppVTSCGllNIxhZaUFJLSi0owoK6FcCuxSkkJl/NHCY6/XwqX+0TsSD8a6zyNxVLi6GIhKS2KlMOqyBEEnIya1I5INtaiDXhNSmwsQmRM0cHgrGCBAw+u3bk/O1yPC1TRauS1cFqAOi1cFq5LVwWqbEHRauC1clq4LVNiDmeNXFmFxt5HvB3HiKaP1key8q9xIEi8idT8jY8Tsp0WpMtTIgbx4hZAdE3tqIIIZT3Mp1qedMMqYfTQinmLwqyWJuHGoOp0XXgDvH3TcHeKYTTSRfvF00+0jU6Q9+Ma/Fb8gKdCstGbmP6/Dox9Ydh/eXUT46j41J1S80ccqztGrBkmGmhBBBZRrtbvX+SrpVE1ZlkXdBRRUHnplU4XCSMptI9ooz3NJqDfhF3PBDSxi5OyJlJRTb5GK9LmW/S8UwU3jivGndZSQzficNzCJU30ZY/TwyqdqEofDWPgRVAykAxNtmwDuAFgPICpjo0xuhPJEfrAOPwmx/mHlXRq01CyRzsNVc7t89TZIzThDTOFrgU6Q1nZsQ4Q0sppBDSymkYyF1pRaRWlVpWSKCu71wK8Vr6+/ZypSRQtXBauS1MMbleKL1nF+4dpvIbPGiwD4tSckgAuSABvOoCqtjc6ydUSW4vrPkNXxNV3KeVS3amk1feICjkNlSBccfnJEmpfpD93Uv5v7XqGhy1LPNGpOipdeyuq+vedprP8oZ3xJcRgyHv9VfM6z5VF4UZQymxXDo5XYer7Ea+9ISB4E+FWKm93oVOrHZamt5x59YPBXDyacg/worO9+467J+IiqAvSTlHGYgJgcOpA/w9BpSR7Uj3XRHHsgd5qYzb6H40s2Ok6w/YwkrGODSWDNyULzNaTk/ARYdBHBGkSD6sahRzNtp4nXU2XIR1CMyTNiGQelRxxS2BKxyGQWPedEWNwdQLc6dlqSlkvNJ90IvwLf1ivC1S42Y0JZo3Oy1Jlq5Zqbz4kLUpEjTG4EK4nhAWVGD6tQl0fqtxI1aW3wq+4acSIrrsYBhyIvWc+kyTv1cKl24bBxJ2Ac6vWQME8EKpIwZgSezew0jfRBO2xJ16qrqoeBI1l3SxlHSlWEHVFHpn359JF8RGkv8AqCtRrBM4MZ6RLNNt62aVxxSM9RH/AAw3/FVuBhmq36GXtCplo266FVxKU2yLiOoxcT7BpaJ5P2f1HlUhiVpvkzIrYycQobMyyMp4xxO48yoHjW7Ex8Nzn4SXjSNrydJdRUihqrZn5Q6+CN/bRW8SNY86syGsDOuOkNLKaboaWQ1WxkOFNKA0itVrO6Ehle50WFiLnRBHDYLj5UrGJvHZbhTsmQEnaE7RsNuzUO7xqLxedm6OPxc/oP71UYWuC3terfuHq+e3xqp43Lk5JFwljYhRr8zenpUpVNiqtXjS4i+ZRy5IwJkl0V7rhF/7+NVnGZzQp6pLn7o1eZ/S9R2T80sbjCGEb2P+JMdBeYL62HIGrbknotjFjipy59iAaK8jI4uRyUc6u7iEeJ39DO8TUlwq3qUbGZ0TSG0YCX1Cw0mPC5/QU+yXmDj8aQ8imJT9fEkqbcE1ufIDjWw5IyNhsJ/8eFIzs0gNKQ83a7fGpLSozW4VYXfidylZC6MMHh7NNpYlx7fZiHKMHtfiJHCrrGgVQqgKo1BVAVRwAGoV7XtI9dxr8jyvNKkpJO6uTIACTsGs+FNlEciHw8mk0ze1K4/IBH/RXckoG2onB40JChOosNM83JY/FqYriZcU/V4dC7b7alUd7NsUf+CpktWaKXAh/j8qqg20vknN+bF2eXSiiOvWPpHHAH1RxPlU3m/mgkBEkxEs20EjsJ7inafvHXyqzVRKryiXqHUa5OyfHh00IlCj4niSdZPOnVFFUFhHZx470fCYib7OKRxzVCR8bVhjQ6McSn6sUQPMxqW/iJrVulnEdXknFEbwifnlRT8CazfKado8LDyAFdXs2PEzjdrSsoor2JWrP0PwaWUSfYgkb+KNf6qr+JWrX0OD9uk//O3/ADYq0YpfpyM2Cf6sTvIMXouKxeF2CHEPojuSb6WP+GT4Vc4zVdz7g9HyrFKNS4qAoffw7X8ykn8FTmEe6iuZF3ijuPRj5DS6GmyGl0NKyULqaa5TAk0YCARJrcHci20vMkL4nupxpgAkmwAuSdgA2mqpict2DOv7ya1j9nGPUX3iCWPdpUpIzy3BHHKViJIG0blPsg765yFiIYHLNEmkTfrQt3BPPWB7tqjXe1yTxJPzqFmygZjZNUftb5OXcnHfy22UYzlK0SnEzpwhmn+ehrkWIDgMrBgdhBuD40oGqh5nQTaWkjaMV+1fWr8FHfx3fCruGrZUpZHa5zKVXOrtWHAaug1Nw1dhqpcS9SHAak559w8aQlntqG35UgGqY0+bIlU5IXDVH5y4nq8LMb2uhUc37I/mp2GpFl6zEYaPd1hmblCpYH/UMVM9Negq8Xh6kJkTNOfF2fEaUEOqy7JXHI/uxz18BtrQcnZPiw6COFAijcN/Enax4nXTqiufObluddRSCiiikGCiiigCkdMw/wDapveh/wCclULEPphXGx443/PErfrWn9JOD67JmKUC5EfWAf8ACYSf0Vkeb+I63CR67tFeFuVy8Z5FWK/5ddXs2STaON2vBuKfQb4lasPRTLoZQt7cMiDjrR/6DUJiVrvNrG+j42CU6gsgDHuD9hj5Ma24mGaDXkc/CVMtSL8zRul/C/saYgDXhZ45T36DHq5BytJf8NN8jTaSirnl7JwxWGmgbZNG8fLTUi/he/hWW5h40vAmnqdRoOO5kOiw8wa4lJ6NHpZl1Q04Q0yadUBZiABvNVvLOcekrBDoRgEsx1EgDXyFNIVCmeOXwxXCQm5k1ysNiRqdajixsvnUFi8UsSlnIUD49wA2k8BVcweVwunLbTllNwgOqNB6iu31dWsjbr2UmivNIC15JDqUKDZb7kX9dtPSoSqvy6lNfEworq+gvisS2IPaGjHuTe3GT/p877rPm9m8ZbSTXWPaq7Gk/wCleO/d30rkXIKw2eezybQmoonve03DYONWETk6ya6cIKnHLD7nFqVXVnmqfbkvz+yQjsAAAAALAAWAA3AUoGpiktLLLVTgWxmmOg1Jy4m2obflTKbGbl8/7UiHqVS5sWVbkh6HrsNTNXpRXqXEFMdhqUzbTrMXM+6GNIR70h6yQflEPnTMSVM5kwaOGEh9bEM2IPKQ/RjwjEY8Ky4l5YeptwazVL9CeooormnWCiiigAooooA5ljDAqwuGBBB3gixFfNk8b5Hx80EgZo76LDfJGTpRyLfVpgWI4hh319K1TekfMhcpxBkIXERg9Wx2ONpjfhfYdx5mrqFTJIoxFLvI2M3xMYKh0YPG3quvqtw+6w3qdYqIxKVFE4rJ0jRsHhfYyMAVfmrApIO46x3U5/8AUGl68ER4oZEPlpFfICu0sRdao4DwuV+F/c3zMXLXpmEjYm8iDq5O/SUet+IWbxrMMrYk5OyjjIQtw8gxEd9SgTqGb+MPVfyLnlNgmc4YKmmLMHvINWxgNWsa/M1F5YypLjZetxDmSTRCXIUdkEkLZQBa7HdvrnPDvO3HY60cWlBKW5Zcp5zKxu7mRhsVNYHDuXxNQOOyi84KtZEO1V1k+836C3jXeEyFKwBYCJPal7F/dX1m8BU3gcDh4dYHXP7Ugsg5R7/xX5VppYRXu9fYyV8e0rLT3GGR8hPKAQBHF7bCw/CNrnl5irZgIo8OLQggnU0jfvG4fdXgPG9NWxZc3Y3Py4DuFdrJXThRilqcWriJN6f9JFJaXSaotXpQTU7plUatiWE9ttJviSeVR4krtXpO6SLO+bHqvSivTJXr3JwlxjFMIoaxs8z36iKxsRpD9449hfErtqmrKFNXk7F9CM6sssFcfddrVQCzMbKqi7Me4D5nYBrJAqyRZut1YJYCTaRtUfdv38ae5v5vR4QEgmSVvXle2k33VA1Ig3Kurebm5MxXHq4yUpeDRHfodnwjHx6v2KHisA7HqCCrSHQ/C3rsDwXSPhV6RAoAAsALADcBsFekfCvaorVnVtc0YfDqimk73CiiiqTQFFFFABRRRQAUUUUAMcq5HgxS6M8SSDdpAEjkdoqiZd6KIGu2FCg+xI0oU8nU9n8prSaKshVnDZlU6EJ7o+bsu5KlwB+nwGgL2DtJLJEe7tKwXwOvhTGLLzr+7EcX/CRVP5vW+NfTsiBgQwBB1EEXB4EVR84eizBYm7RKcM/fCB1fjGezb3dGtdPGf7GSpgU+F/cxtMeWN2JJO8m58zT2HF1Df/zphLLEqM7wtIrhRcjqpNBjbba9vOkkxBBsdRG47a308QmcyrhWt0WqLFU6jxNVeHF09ixdaY1TFOgWNJ6XWWq7FlJL6OkCx2KNbHko1mrBkzIuNxFuqwsgB+vP+zoOYcdYfBDTSxVOHFJCxwVWfDFiyvXkWILv1UKPNL9nENIrfYXJ7MY1bWIFWrJfRzfXjJ2f/wCqDSij3amkv1jeBS/dV1ybk6LDII4I0iQfVRQo17Tq2k9++sFftVbU19X/AAdHD9iveq/ov5KXkjMN5LNj3Gj/ALvCTof5smppPdAVdoOlV6w8CxqERVRVFlVQFVQNgAGoClKK5FSpKo7yd2d2lShSjlgrIKKKKQsCiiigAooooAKKKKACiiigAooooAKKKKACiiigDEM709Ay1iH2LiYFlHdfSRWA8YyfGq3iMTJjpRDBF10rbFCgm3tEnUqjvJArZs/Mx0yqYCZDE0TEF1UMzRuO1GL6gdIKQTe1jqN6mM3s3sPgI+rw0YQHWzbXc+07HWx+W61XKraNhHC7KLmh0SRRfSY+00hGqJCwhjuN9rGRuJsOG+rbFmJk5f8AYsOfejV/5r1YqKqbbGshvhMBFCLRRxxjuRFUfAU4ooqCQooooAKKKKACiiigAooooAKKKKACiiigAooooAKKKKACiiigAooooAKKKKACiiigAooooAKKKKACiiigAooooAKKKKACiiigAooooAKKKK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5780" name="AutoShape 4" descr="data:image/jpeg;base64,/9j/4AAQSkZJRgABAQAAAQABAAD/2wCEAAkGBxQQEhUUEhQUFRUVFxcUFxcUFRQVFRQdFRQXGRgUGBgYHCggGBolHBUWITEhJSkrLi4uFx8zODMsNygtLisBCgoKDg0OGxAQGiwkHyQsLywsLCwsLCwvLCwsLC0sLCwsLCwsLy0sLCwsLCwsLCwsLCwsLCwsLCwsNCwsLCwsLP/AABEIAPIA0AMBIgACEQEDEQH/xAAcAAABBQEBAQAAAAAAAAAAAAAAAwQFBgcCAQj/xABKEAACAQIBCAYGBwYDBwUBAAABAgMAEQQFBhIhMUFhcQcTIlGBkRQyUnKhsSNCU2KCksEkM6KywtFDg5NEVHOz0uHwFiU0Y3QV/8QAGgEAAgMBAQAAAAAAAAAAAAAAAAIBAwQFBv/EADARAAIBAgQDBwMEAwAAAAAAAAABAgMRBBIhMTJBUQUTImFxscGBkfAjodHxM1Lh/9oADAMBAAIRAxEAPwDcaKKKACiiigAooooAKKKKACiimrOZDZTZRqZhta21VPzPgNesAHTYoXIUM5G3RGocNI2W/C9eel29aORR32VvghJpZVAFgLAagBqAphi8t4eKQRyTxJIbWVnUHXs2nVfdepsQP4pVcXUgjvBv4V3TWbDBjpKSr+0u/gw2MOfhbbXC40oQJgFvqDj923cLn1Ce499gTRYke0UUVABRRRQAUUUUAFFFFABRRRQAUUUUAFBoooAR9IBAIuQdYsL3vvrhsV9xz4L+pptk02Vk+ydo+Q1Mg/IyU8qbECJxp+xlP+n+r1wce+6CXzhH9dOa9oAaenS7sO/i8I/qrz02b/dz4yx/pT0V7QBF4ibEvqECgfW+nAJ4XC6udeifEgWGHhAGoD0ggDhqhqTr2pv5AQ88mNZSEjwyMQQGaaRwp3HREIvyvVBn6MsXIzPJPCzMSzMTISSd57FXzKGdOGhJGnpsN0fa+Oz41DTZ+exD4s/6AfrVkXNbIV5eYZt5v5QwQ0BiIZI7WCSCRgvunUQOGzhU28ONItp4Sx1EGKZgeH7wXqvjPiT7JPNqd4fPdT68RHFWDfAgfOoam9bAmh9h8n42O4XEYYLuX0eVlX3bz3A4XsLarUuMLjt+Kw/hhJP1xNOMn5ahn1I40vZbst5Hb4XqQpG3zGsiNTD4n62IjPLDkfOU04jhk+tLfkij9TTo15UARGVs5IcG6piGKlhpKdG4YDUdm8H5ilcDnJhZvUmQnuJ0T/FaoPpHyEcZDFoMqukqgM4JUCUhCDbX6xTyqpN0bY5NaPhn4acsZ8Owf0rVTjh3Hxtp/nkY60sVGf6aTj+/v8GvCisvydLlLJx7cMjRjaARKhHeNAkpzIHjV/yHlmPFx6cZ1j1lO1T/AG40lXDuCzReaPVfPQejilOWSacZdHz9HzJGiiis5qCiiigAooooAjH7GJ4Sx34aUTWPiVkX/Tp4KZ5e7KpL9lIrH3WvG55BXZvw07FNyIOq9ryioA6oryvRQAjjsYkCNJI2iq6yfkB3k91Zll/OuXFEqt44tyA624uRt5bOe2uc+cvekTmNT9FESo7mYamf9B499MM28jvjJdBdSjW7eyP7ncP7VohBRWZlbld2RzgcLJM2hEjO3co2cSdgHE1asDmLKwvLIqcFBc+OsD51dMmZOjwyBIlCjf3se9jvNe5QyjFh10pXVBuudZ5Aaz4UkqrewyguZXo8xYt8sp5aA+YNczZjJ9SZx7yq3ytThs+cLe15CO8IbfHX8KkocvwSRPLG+mI1Lsq6nAUXPZax3Ut5om0SlZRzZxEHaA6xRrvHckcSu3yvTzIGdjRkJOSybA+1l5+0PjzpzNn+n1IXPvMF+QNLZbyCuLiXEQALIyiTRGyTSANve17d+/vp78poX0LUjhgCpBBFwRrBB3ivaoOZuXTE4gkPYY2W/wBRidnAE/Hmav1VyjlYydxvjsMJo3jOoOpW42i4tccRt8K4yJjTPAjtYPYq4GxXRiki+Dqw8KdVWosc2Exs0RQtFMoxSlTd1OqOZVS3aUFY3Nje82oHcpJaahcfkjQk9Iw40ZR66jUs43qRububvtfhK4fELIoZGDKd4N+Y4HhStNCbg7oSpTjNWf08n1Q3yfjUnjWRDdW8wQbFT3EEEEcKcVVsE/ouUZIdkeLTr07hImqQD3lsfwcatNFSOV6bboKU3KOu+z9UFFFFIWBRRRQAjjMOJY3jb1XVkPJgQfgajch4ppIUL+uBoSe/GSkn8StUuzAAkmwGsk7Bxqs5IxQM+IRQQpZZ47i2ksoszDgZI3P4uIplsQywCvaSRqUoA6qLznyh6NhZpQbMFsvvN2VPgSD4VJ1TulSfRwaj25VB8FZvmBUwV5JEN2Rl6vWx5i5NEGEQ27coErd/aHZHgtvG9YvCukwUfWIXzNq+h0UKABsAsPCr67skhKYyy7lVcJC8ra7alHtMfVX/AM3XrHcoZSkxEhklbSY+QHsqNwHdVp6VsedOGEHUFMpHFiVX+VvOqXgITLIkY2u6py0mAv8AGilG0bkTd3Ynci5uYjFrpRqAmzTc6Km2220nwFe5SyPicCQzggG66aG6m4sVJ3XG4jXWtYaBY0VEFlUBVHcALCvMXhllRkcaSsLEc/1pO+d/IbIYkHrV8zMR1mDiO9QU/KxA+FqyvK2DOHmkibWUa1+8bVPiCDV86MsTpQSp7Mml4Oo/VTT1VeNyIbjDP/JnVSCZBZZNTW3ON/iPiD31a818p+k4dXJu47D+8u/xBB8aTzywwkwcveo6wcNA3PwuPGqx0aYy0ksW5lDjmhsfMN8Kr4oeg20jQarmeg6pIsUP9mfSk2fuZOxNfgoKyf5VWKozOCVRCyMLiQGMg71YWb4G3jVSGGcUui3Wx2JNibEaMo7juJtsbdyuDYYpAwDDYQCPGs0zMinTDlJWBVHdI2HrOiHRDE7r2vzJ3bblmviiVeNjco1xfaVck/O/wqycdLip62GGfQ6tsHiBtixKAn7snZf4Va6rHSOl8DJ3hkI/OP71ZxUz/wAUX6r5+Sqm7Vpr0f3uvgKKKKpNAV4zAC51AayTsHGvaiM4W0hHFulft8URSzDkSFUjuY1KVwEpJTiSCdUO1VO2Xudh7Hcu/ae6mOVW6vE4eXc+nhm7u2OsQn8URX/M41JF6is5ELYaQr6yASp70LCRR4lbeNWIRk1G9OEeonB4oSKrqbqwDA8CLinsclQ0SPQao/S6P2SI90w+Mb1ckkqudJWG63J8ttsZST8rDSP5S1ENJIJbGPYOfRkRjsDKT4MDX0YTXzLpXr6KyDjfSMNDL7caMeeiNIeBuKtr62EpmZdKD/t3+VH82/71DZsSgYvDk/bR/FgP1qwdLuH0cRDJueIp4xuT8pB5VR4cQUYMu1SGHNTcfEVbDWCElufR9FN8Di1mjSVfVkVXHJgD+tL1iLzL+lCDQxSOP8SMX5oxHyK0r0W4q08sftx6XijD9HNHS3KOtw43hHJ5Flt/Kagcxcb1eOhJNgxMZ/GpA/i0a1JXplV7SNYzkcLhMQT9jIPNCB86zro7f9tXij3/AC3+YFWTpMyuIoBAD25iLjeEU3JPMgDz7qgei3DF8RJJujj0fGRhb4K1JBWptjPiNPqm5x4tpperjNix6pCPq7S8n4QGbjoirLljGdTEzbz2V5n+2s+FVnN3DabNMdgvEnHWDI3mAvAo3fVUUMx+IFRQiiyqAqjuAFgKZLjPR8RC/wBV26p+T7D4NonlepWVagssw6bIvEt+UVdurFfMns+10sIy73eNR4uKsNVSfF+kxYRT6xnQP/lAlvOwPjVrpamlOK82/ZfAlPWtOXlFe7+Qoooqg0hVZzpxohxGFLmyuJ0vr2lUYDVwRqs1VLpOw18F1o9bDSRzjkraL+Gg7HwpobkPYJMpH6sUj8jEP5nFRuMyrOQV9DlsQRfSgfaO5ZL/AApTJsukoNSKGr8qRVcyfD4iXCGzdbBYkAsskQIvq1mwOq1WnJWeci2EgEi94sG8xqNXWwIsQCDtB1g+FQWUcysNLdowYHO+GwU+9GeyfAA8ah2GRMZLzghn1K9m9luy39j4XqSxUSzRvG/qyKyNyZSD8DWYY/NfF4fWFE6D60PrjiYjr/KWrrJGdUsR0Q+mF1FJL3Xgb9pTwPlS5ehNyg4uBoZHjf1o2ZG5qbH5VrfQ/lkSYd8OT2oW0lHekhv8G0vMVn2fsqzTDEIpXrABINRAdRYMDvuoG76p76js2cutgcQk669HU6+2jesv6jiBVkvFERaM2jpJyQcTg2KC7wnrVA2kAEOo/Dc271FYkslfRGT8opPGksTBkcaSkb/7EbCOFZXn7mS0LNiMKpaFiWdFF2iJ2kDenLZypaUraMmavqSnRpngka+i4hgouTE7Gy9o3MbHdruQTq1kd19IxeOjiQvJIiIBcszAD/vXzQsld9Z8PhTSpJu5ClYsud2XRjcS8q3CABI76jorfWRuJJJ8aiFktVz6OM0zM3pGIT6KxEaMP3pYW07ewATY7zYjZUpiOi+MuSmIdUv6pQMw4BtIX8R50/eRjoRlb1KD1kmIkAu8sjkKLku7HYBc6zW05o5E9Cw6xmxkY6chHtEbBwAAHmd9JZv5tYfA64lJcixkc6TngNVlHAAU3z3zgGDw7WP0sgKRjfcjW/JQb87d9VTnn8KHisurK3l3Os4ydIMMhPb6tS51ElrF7D6oAvt2A1ecPhRFGsa7FAUd5ttJ4k6zzqhdFGR9JnxTDUt4o+ZHbYchZb/eatGcVE7J2QK9rsZSComVdKY/dW3ix/sKmpBUZAtwze2xPgNS/AfGhEMbZCQDGqCdWi7qN2kwsTz0QfKrtWfz6Snrl9ZXDLxCarcjY+dXzDzCRVddasAw5EXFTiN15K359RMOtG+rv8L9khSiiis5oCm+UcIs8UkT+rIjRtydSp+BpxRQBlWZk7GEI/rxlon96JijfFatCGq1PH6NlTFRbBIUxScpRov/ABxt51Y4zWu91co2Y6Q0shpuhpdDSMZC6mmmU8iwYofTRqxGxvVdfddbMPOnSmlVpRihZb6PGZWEEgdT9SbUw92RRYkbgV8ay3LGRcRg2tiInj12BI7LcmF1Pga+k1r2WJXUq6hlOoqwBB5g6jQptBYwPMnPN8ntotd4GN2QbVPtpff3jfwrZ8lZYixKCSGRXU7xtHBhtU8DUBl7otweIu0OlhnP2faj8YzsHukVn+UsycpZNYyQhnUf4mGLE2+9H63wI41N1IjVGo5SzXweIJaSBNI6yyXjY8SUIuedcZPzQwMDBkgUkawXLSW4gOSKzfJfShiIxozxpLbVcHq38bAgnwFTSdKsW/Dy34MhoswujTutrzrayjGdKpt9FhwD3yPf+FRr86RhhyzlTYJI4jvP7PFb+dxy0qjKTcvGcue0GDBUESy7o0Ow/fbYvLbwrKcblCfKGIBY6csjBEUalFzZUUbl1/MmtAyN0TRrY4qZpD7EQ0F5Fjdj4aNXfJWRMPhBaCFI9xIF3PNzdj4mpU4x2Is3uGRsHHhII4FIsihbnVpNtZuZYk+NPXFesb6jspqyMvqHV7DE2/Cdq8tY4CqxhPG+qQNp7I8d/gLnwptiF0VsO6w+QpdcQHaxurAHstqPEjcwAtrF9teSpr5f+f3qyO4stiNlhGjo7rWp/mdiuw8J2xNce69yPI6Q8qQmWo/Dz+j4mOTYrfRvya1j4NonzppeJCx8LLxRRRWYuCiiigDPekuDqsTgsSNjF8K/4x1kd+Rjcfjp7hHuopt004+OLJ9m/eNLG0Q3ho3Vy3IAW/EBvpHIOKEkasNjAMORF600+EqluTaGl0NNkNLoaGQhwppVTSCGllNIxhZaUFJLSi0owoK6FcCuxSkkJl/NHCY6/XwqX+0TsSD8a6zyNxVLi6GIhKS2KlMOqyBEEnIya1I5INtaiDXhNSmwsQmRM0cHgrGCBAw+u3bk/O1yPC1TRauS1cFqAOi1cFq5LVwWqbEHRauC1clq4LVNiDmeNXFmFxt5HvB3HiKaP1key8q9xIEi8idT8jY8Tsp0WpMtTIgbx4hZAdE3tqIIIZT3Mp1qedMMqYfTQinmLwqyWJuHGoOp0XXgDvH3TcHeKYTTSRfvF00+0jU6Q9+Ma/Fb8gKdCstGbmP6/Dox9Ydh/eXUT46j41J1S80ccqztGrBkmGmhBBBZRrtbvX+SrpVE1ZlkXdBRRUHnplU4XCSMptI9ooz3NJqDfhF3PBDSxi5OyJlJRTb5GK9LmW/S8UwU3jivGndZSQzficNzCJU30ZY/TwyqdqEofDWPgRVAykAxNtmwDuAFgPICpjo0xuhPJEfrAOPwmx/mHlXRq01CyRzsNVc7t89TZIzThDTOFrgU6Q1nZsQ4Q0sppBDSymkYyF1pRaRWlVpWSKCu71wK8Vr6+/ZypSRQtXBauS1MMbleKL1nF+4dpvIbPGiwD4tSckgAuSABvOoCqtjc6ydUSW4vrPkNXxNV3KeVS3amk1feICjkNlSBccfnJEmpfpD93Uv5v7XqGhy1LPNGpOipdeyuq+vedprP8oZ3xJcRgyHv9VfM6z5VF4UZQymxXDo5XYer7Ea+9ISB4E+FWKm93oVOrHZamt5x59YPBXDyacg/worO9+467J+IiqAvSTlHGYgJgcOpA/w9BpSR7Uj3XRHHsgd5qYzb6H40s2Ok6w/YwkrGODSWDNyULzNaTk/ARYdBHBGkSD6sahRzNtp4nXU2XIR1CMyTNiGQelRxxS2BKxyGQWPedEWNwdQLc6dlqSlkvNJ90IvwLf1ivC1S42Y0JZo3Oy1Jlq5Zqbz4kLUpEjTG4EK4nhAWVGD6tQl0fqtxI1aW3wq+4acSIrrsYBhyIvWc+kyTv1cKl24bBxJ2Ac6vWQME8EKpIwZgSezew0jfRBO2xJ16qrqoeBI1l3SxlHSlWEHVFHpn359JF8RGkv8AqCtRrBM4MZ6RLNNt62aVxxSM9RH/AAw3/FVuBhmq36GXtCplo266FVxKU2yLiOoxcT7BpaJ5P2f1HlUhiVpvkzIrYycQobMyyMp4xxO48yoHjW7Ex8Nzn4SXjSNrydJdRUihqrZn5Q6+CN/bRW8SNY86syGsDOuOkNLKaboaWQ1WxkOFNKA0itVrO6Ehle50WFiLnRBHDYLj5UrGJvHZbhTsmQEnaE7RsNuzUO7xqLxedm6OPxc/oP71UYWuC3terfuHq+e3xqp43Lk5JFwljYhRr8zenpUpVNiqtXjS4i+ZRy5IwJkl0V7rhF/7+NVnGZzQp6pLn7o1eZ/S9R2T80sbjCGEb2P+JMdBeYL62HIGrbknotjFjipy59iAaK8jI4uRyUc6u7iEeJ39DO8TUlwq3qUbGZ0TSG0YCX1Cw0mPC5/QU+yXmDj8aQ8imJT9fEkqbcE1ufIDjWw5IyNhsJ/8eFIzs0gNKQ83a7fGpLSozW4VYXfidylZC6MMHh7NNpYlx7fZiHKMHtfiJHCrrGgVQqgKo1BVAVRwAGoV7XtI9dxr8jyvNKkpJO6uTIACTsGs+FNlEciHw8mk0ze1K4/IBH/RXckoG2onB40JChOosNM83JY/FqYriZcU/V4dC7b7alUd7NsUf+CpktWaKXAh/j8qqg20vknN+bF2eXSiiOvWPpHHAH1RxPlU3m/mgkBEkxEs20EjsJ7inafvHXyqzVRKryiXqHUa5OyfHh00IlCj4niSdZPOnVFFUFhHZx470fCYib7OKRxzVCR8bVhjQ6McSn6sUQPMxqW/iJrVulnEdXknFEbwifnlRT8CazfKado8LDyAFdXs2PEzjdrSsoor2JWrP0PwaWUSfYgkb+KNf6qr+JWrX0OD9uk//O3/ADYq0YpfpyM2Cf6sTvIMXouKxeF2CHEPojuSb6WP+GT4Vc4zVdz7g9HyrFKNS4qAoffw7X8ykn8FTmEe6iuZF3ijuPRj5DS6GmyGl0NKyULqaa5TAk0YCARJrcHci20vMkL4nupxpgAkmwAuSdgA2mqpict2DOv7ya1j9nGPUX3iCWPdpUpIzy3BHHKViJIG0blPsg765yFiIYHLNEmkTfrQt3BPPWB7tqjXe1yTxJPzqFmygZjZNUftb5OXcnHfy22UYzlK0SnEzpwhmn+ehrkWIDgMrBgdhBuD40oGqh5nQTaWkjaMV+1fWr8FHfx3fCruGrZUpZHa5zKVXOrtWHAaug1Nw1dhqpcS9SHAak559w8aQlntqG35UgGqY0+bIlU5IXDVH5y4nq8LMb2uhUc37I/mp2GpFl6zEYaPd1hmblCpYH/UMVM9Negq8Xh6kJkTNOfF2fEaUEOqy7JXHI/uxz18BtrQcnZPiw6COFAijcN/Enax4nXTqiufObluddRSCiiikGCiiigCkdMw/wDapveh/wCclULEPphXGx443/PErfrWn9JOD67JmKUC5EfWAf8ACYSf0Vkeb+I63CR67tFeFuVy8Z5FWK/5ddXs2STaON2vBuKfQb4lasPRTLoZQt7cMiDjrR/6DUJiVrvNrG+j42CU6gsgDHuD9hj5Ma24mGaDXkc/CVMtSL8zRul/C/saYgDXhZ45T36DHq5BytJf8NN8jTaSirnl7JwxWGmgbZNG8fLTUi/he/hWW5h40vAmnqdRoOO5kOiw8wa4lJ6NHpZl1Q04Q0yadUBZiABvNVvLOcekrBDoRgEsx1EgDXyFNIVCmeOXwxXCQm5k1ysNiRqdajixsvnUFi8UsSlnIUD49wA2k8BVcweVwunLbTllNwgOqNB6iu31dWsjbr2UmivNIC15JDqUKDZb7kX9dtPSoSqvy6lNfEworq+gvisS2IPaGjHuTe3GT/p877rPm9m8ZbSTXWPaq7Gk/wCleO/d30rkXIKw2eezybQmoonve03DYONWETk6ya6cIKnHLD7nFqVXVnmqfbkvz+yQjsAAAAALAAWAA3AUoGpiktLLLVTgWxmmOg1Jy4m2obflTKbGbl8/7UiHqVS5sWVbkh6HrsNTNXpRXqXEFMdhqUzbTrMXM+6GNIR70h6yQflEPnTMSVM5kwaOGEh9bEM2IPKQ/RjwjEY8Ky4l5YeptwazVL9CeooormnWCiiigAooooA5ljDAqwuGBBB3gixFfNk8b5Hx80EgZo76LDfJGTpRyLfVpgWI4hh319K1TekfMhcpxBkIXERg9Wx2ONpjfhfYdx5mrqFTJIoxFLvI2M3xMYKh0YPG3quvqtw+6w3qdYqIxKVFE4rJ0jRsHhfYyMAVfmrApIO46x3U5/8AUGl68ER4oZEPlpFfICu0sRdao4DwuV+F/c3zMXLXpmEjYm8iDq5O/SUet+IWbxrMMrYk5OyjjIQtw8gxEd9SgTqGb+MPVfyLnlNgmc4YKmmLMHvINWxgNWsa/M1F5YypLjZetxDmSTRCXIUdkEkLZQBa7HdvrnPDvO3HY60cWlBKW5Zcp5zKxu7mRhsVNYHDuXxNQOOyi84KtZEO1V1k+836C3jXeEyFKwBYCJPal7F/dX1m8BU3gcDh4dYHXP7Ugsg5R7/xX5VppYRXu9fYyV8e0rLT3GGR8hPKAQBHF7bCw/CNrnl5irZgIo8OLQggnU0jfvG4fdXgPG9NWxZc3Y3Py4DuFdrJXThRilqcWriJN6f9JFJaXSaotXpQTU7plUatiWE9ttJviSeVR4krtXpO6SLO+bHqvSivTJXr3JwlxjFMIoaxs8z36iKxsRpD9449hfErtqmrKFNXk7F9CM6sssFcfddrVQCzMbKqi7Me4D5nYBrJAqyRZut1YJYCTaRtUfdv38ae5v5vR4QEgmSVvXle2k33VA1Ig3Kurebm5MxXHq4yUpeDRHfodnwjHx6v2KHisA7HqCCrSHQ/C3rsDwXSPhV6RAoAAsALADcBsFekfCvaorVnVtc0YfDqimk73CiiiqTQFFFFABRRRQAUUUUAMcq5HgxS6M8SSDdpAEjkdoqiZd6KIGu2FCg+xI0oU8nU9n8prSaKshVnDZlU6EJ7o+bsu5KlwB+nwGgL2DtJLJEe7tKwXwOvhTGLLzr+7EcX/CRVP5vW+NfTsiBgQwBB1EEXB4EVR84eizBYm7RKcM/fCB1fjGezb3dGtdPGf7GSpgU+F/cxtMeWN2JJO8m58zT2HF1Df/zphLLEqM7wtIrhRcjqpNBjbba9vOkkxBBsdRG47a308QmcyrhWt0WqLFU6jxNVeHF09ixdaY1TFOgWNJ6XWWq7FlJL6OkCx2KNbHko1mrBkzIuNxFuqwsgB+vP+zoOYcdYfBDTSxVOHFJCxwVWfDFiyvXkWILv1UKPNL9nENIrfYXJ7MY1bWIFWrJfRzfXjJ2f/wCqDSij3amkv1jeBS/dV1ybk6LDII4I0iQfVRQo17Tq2k9++sFftVbU19X/AAdHD9iveq/ov5KXkjMN5LNj3Gj/ALvCTof5smppPdAVdoOlV6w8CxqERVRVFlVQFVQNgAGoClKK5FSpKo7yd2d2lShSjlgrIKKKKQsCiiigAooooAKKKKACiiigAooooAKKKKACiiigDEM709Ay1iH2LiYFlHdfSRWA8YyfGq3iMTJjpRDBF10rbFCgm3tEnUqjvJArZs/Mx0yqYCZDE0TEF1UMzRuO1GL6gdIKQTe1jqN6mM3s3sPgI+rw0YQHWzbXc+07HWx+W61XKraNhHC7KLmh0SRRfSY+00hGqJCwhjuN9rGRuJsOG+rbFmJk5f8AYsOfejV/5r1YqKqbbGshvhMBFCLRRxxjuRFUfAU4ooqCQooooAKKKKACiiigAooooAKKKKACiiigAooooAKKKKACiiigAooooAKKKKACiiigAooooAKKKKACiiigAooooAKKKKACiiigAooooAKKKK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5782" name="AutoShape 6" descr="data:image/jpeg;base64,/9j/4AAQSkZJRgABAQAAAQABAAD/2wCEAAkGBxQQEhUUEhQUFRUVFxcUFxcUFRQVFRQdFRQXGRgUGBgYHCggGBolHBUWITEhJSkrLi4uFx8zODMsNygtLisBCgoKDg0OGxAQGiwkHyQsLywsLCwsLCwvLCwsLC0sLCwsLCwsLy0sLCwsLCwsLCwsLCwsLCwsLCwsNCwsLCwsLP/AABEIAPIA0AMBIgACEQEDEQH/xAAcAAABBQEBAQAAAAAAAAAAAAAAAwQFBgcCAQj/xABKEAACAQIBCAYGBwYDBwUBAAABAgMAEQQFBhIhMUFhcQcTIlGBkRQyUnKhsSNCU2KCksEkM6KywtFDg5NEVHOz0uHwFiU0Y3QV/8QAGgEAAgMBAQAAAAAAAAAAAAAAAAIBAwQFBv/EADARAAIBAgQDBwMEAwAAAAAAAAABAgMRBBIhMTJBUQUTImFxscGBkfAjodHxM1Lh/9oADAMBAAIRAxEAPwDcaKKKACiiigAooooAKKKKACiimrOZDZTZRqZhta21VPzPgNesAHTYoXIUM5G3RGocNI2W/C9eel29aORR32VvghJpZVAFgLAagBqAphi8t4eKQRyTxJIbWVnUHXs2nVfdepsQP4pVcXUgjvBv4V3TWbDBjpKSr+0u/gw2MOfhbbXC40oQJgFvqDj923cLn1Ce499gTRYke0UUVABRRRQAUUUUAFFFFABRRRQAUUUUAFBoooAR9IBAIuQdYsL3vvrhsV9xz4L+pptk02Vk+ydo+Q1Mg/IyU8qbECJxp+xlP+n+r1wce+6CXzhH9dOa9oAaenS7sO/i8I/qrz02b/dz4yx/pT0V7QBF4ibEvqECgfW+nAJ4XC6udeifEgWGHhAGoD0ggDhqhqTr2pv5AQ88mNZSEjwyMQQGaaRwp3HREIvyvVBn6MsXIzPJPCzMSzMTISSd57FXzKGdOGhJGnpsN0fa+Oz41DTZ+exD4s/6AfrVkXNbIV5eYZt5v5QwQ0BiIZI7WCSCRgvunUQOGzhU28ONItp4Sx1EGKZgeH7wXqvjPiT7JPNqd4fPdT68RHFWDfAgfOoam9bAmh9h8n42O4XEYYLuX0eVlX3bz3A4XsLarUuMLjt+Kw/hhJP1xNOMn5ahn1I40vZbst5Hb4XqQpG3zGsiNTD4n62IjPLDkfOU04jhk+tLfkij9TTo15UARGVs5IcG6piGKlhpKdG4YDUdm8H5ilcDnJhZvUmQnuJ0T/FaoPpHyEcZDFoMqukqgM4JUCUhCDbX6xTyqpN0bY5NaPhn4acsZ8Owf0rVTjh3Hxtp/nkY60sVGf6aTj+/v8GvCisvydLlLJx7cMjRjaARKhHeNAkpzIHjV/yHlmPFx6cZ1j1lO1T/AG40lXDuCzReaPVfPQejilOWSacZdHz9HzJGiiis5qCiiigAooooAjH7GJ4Sx34aUTWPiVkX/Tp4KZ5e7KpL9lIrH3WvG55BXZvw07FNyIOq9ryioA6oryvRQAjjsYkCNJI2iq6yfkB3k91Zll/OuXFEqt44tyA624uRt5bOe2uc+cvekTmNT9FESo7mYamf9B499MM28jvjJdBdSjW7eyP7ncP7VohBRWZlbld2RzgcLJM2hEjO3co2cSdgHE1asDmLKwvLIqcFBc+OsD51dMmZOjwyBIlCjf3se9jvNe5QyjFh10pXVBuudZ5Aaz4UkqrewyguZXo8xYt8sp5aA+YNczZjJ9SZx7yq3ytThs+cLe15CO8IbfHX8KkocvwSRPLG+mI1Lsq6nAUXPZax3Ut5om0SlZRzZxEHaA6xRrvHckcSu3yvTzIGdjRkJOSybA+1l5+0PjzpzNn+n1IXPvMF+QNLZbyCuLiXEQALIyiTRGyTSANve17d+/vp78poX0LUjhgCpBBFwRrBB3ivaoOZuXTE4gkPYY2W/wBRidnAE/Hmav1VyjlYydxvjsMJo3jOoOpW42i4tccRt8K4yJjTPAjtYPYq4GxXRiki+Dqw8KdVWosc2Exs0RQtFMoxSlTd1OqOZVS3aUFY3Nje82oHcpJaahcfkjQk9Iw40ZR66jUs43qRububvtfhK4fELIoZGDKd4N+Y4HhStNCbg7oSpTjNWf08n1Q3yfjUnjWRDdW8wQbFT3EEEEcKcVVsE/ouUZIdkeLTr07hImqQD3lsfwcatNFSOV6bboKU3KOu+z9UFFFFIWBRRRQAjjMOJY3jb1XVkPJgQfgajch4ppIUL+uBoSe/GSkn8StUuzAAkmwGsk7Bxqs5IxQM+IRQQpZZ47i2ksoszDgZI3P4uIplsQywCvaSRqUoA6qLznyh6NhZpQbMFsvvN2VPgSD4VJ1TulSfRwaj25VB8FZvmBUwV5JEN2Rl6vWx5i5NEGEQ27coErd/aHZHgtvG9YvCukwUfWIXzNq+h0UKABsAsPCr67skhKYyy7lVcJC8ra7alHtMfVX/AM3XrHcoZSkxEhklbSY+QHsqNwHdVp6VsedOGEHUFMpHFiVX+VvOqXgITLIkY2u6py0mAv8AGilG0bkTd3Ynci5uYjFrpRqAmzTc6Km2220nwFe5SyPicCQzggG66aG6m4sVJ3XG4jXWtYaBY0VEFlUBVHcALCvMXhllRkcaSsLEc/1pO+d/IbIYkHrV8zMR1mDiO9QU/KxA+FqyvK2DOHmkibWUa1+8bVPiCDV86MsTpQSp7Mml4Oo/VTT1VeNyIbjDP/JnVSCZBZZNTW3ON/iPiD31a818p+k4dXJu47D+8u/xBB8aTzywwkwcveo6wcNA3PwuPGqx0aYy0ksW5lDjmhsfMN8Kr4oeg20jQarmeg6pIsUP9mfSk2fuZOxNfgoKyf5VWKozOCVRCyMLiQGMg71YWb4G3jVSGGcUui3Wx2JNibEaMo7juJtsbdyuDYYpAwDDYQCPGs0zMinTDlJWBVHdI2HrOiHRDE7r2vzJ3bblmviiVeNjco1xfaVck/O/wqycdLip62GGfQ6tsHiBtixKAn7snZf4Va6rHSOl8DJ3hkI/OP71ZxUz/wAUX6r5+Sqm7Vpr0f3uvgKKKKpNAV4zAC51AayTsHGvaiM4W0hHFulft8URSzDkSFUjuY1KVwEpJTiSCdUO1VO2Xudh7Hcu/ae6mOVW6vE4eXc+nhm7u2OsQn8URX/M41JF6is5ELYaQr6yASp70LCRR4lbeNWIRk1G9OEeonB4oSKrqbqwDA8CLinsclQ0SPQao/S6P2SI90w+Mb1ckkqudJWG63J8ttsZST8rDSP5S1ENJIJbGPYOfRkRjsDKT4MDX0YTXzLpXr6KyDjfSMNDL7caMeeiNIeBuKtr62EpmZdKD/t3+VH82/71DZsSgYvDk/bR/FgP1qwdLuH0cRDJueIp4xuT8pB5VR4cQUYMu1SGHNTcfEVbDWCElufR9FN8Di1mjSVfVkVXHJgD+tL1iLzL+lCDQxSOP8SMX5oxHyK0r0W4q08sftx6XijD9HNHS3KOtw43hHJ5Flt/Kagcxcb1eOhJNgxMZ/GpA/i0a1JXplV7SNYzkcLhMQT9jIPNCB86zro7f9tXij3/AC3+YFWTpMyuIoBAD25iLjeEU3JPMgDz7qgei3DF8RJJujj0fGRhb4K1JBWptjPiNPqm5x4tpperjNix6pCPq7S8n4QGbjoirLljGdTEzbz2V5n+2s+FVnN3DabNMdgvEnHWDI3mAvAo3fVUUMx+IFRQiiyqAqjuAFgKZLjPR8RC/wBV26p+T7D4NonlepWVagssw6bIvEt+UVdurFfMns+10sIy73eNR4uKsNVSfF+kxYRT6xnQP/lAlvOwPjVrpamlOK82/ZfAlPWtOXlFe7+Qoooqg0hVZzpxohxGFLmyuJ0vr2lUYDVwRqs1VLpOw18F1o9bDSRzjkraL+Gg7HwpobkPYJMpH6sUj8jEP5nFRuMyrOQV9DlsQRfSgfaO5ZL/AApTJsukoNSKGr8qRVcyfD4iXCGzdbBYkAsskQIvq1mwOq1WnJWeci2EgEi94sG8xqNXWwIsQCDtB1g+FQWUcysNLdowYHO+GwU+9GeyfAA8ah2GRMZLzghn1K9m9luy39j4XqSxUSzRvG/qyKyNyZSD8DWYY/NfF4fWFE6D60PrjiYjr/KWrrJGdUsR0Q+mF1FJL3Xgb9pTwPlS5ehNyg4uBoZHjf1o2ZG5qbH5VrfQ/lkSYd8OT2oW0lHekhv8G0vMVn2fsqzTDEIpXrABINRAdRYMDvuoG76p76js2cutgcQk669HU6+2jesv6jiBVkvFERaM2jpJyQcTg2KC7wnrVA2kAEOo/Dc271FYkslfRGT8opPGksTBkcaSkb/7EbCOFZXn7mS0LNiMKpaFiWdFF2iJ2kDenLZypaUraMmavqSnRpngka+i4hgouTE7Gy9o3MbHdruQTq1kd19IxeOjiQvJIiIBcszAD/vXzQsld9Z8PhTSpJu5ClYsud2XRjcS8q3CABI76jorfWRuJJJ8aiFktVz6OM0zM3pGIT6KxEaMP3pYW07ewATY7zYjZUpiOi+MuSmIdUv6pQMw4BtIX8R50/eRjoRlb1KD1kmIkAu8sjkKLku7HYBc6zW05o5E9Cw6xmxkY6chHtEbBwAAHmd9JZv5tYfA64lJcixkc6TngNVlHAAU3z3zgGDw7WP0sgKRjfcjW/JQb87d9VTnn8KHisurK3l3Os4ydIMMhPb6tS51ElrF7D6oAvt2A1ecPhRFGsa7FAUd5ttJ4k6zzqhdFGR9JnxTDUt4o+ZHbYchZb/eatGcVE7J2QK9rsZSComVdKY/dW3ix/sKmpBUZAtwze2xPgNS/AfGhEMbZCQDGqCdWi7qN2kwsTz0QfKrtWfz6Snrl9ZXDLxCarcjY+dXzDzCRVddasAw5EXFTiN15K359RMOtG+rv8L9khSiiis5oCm+UcIs8UkT+rIjRtydSp+BpxRQBlWZk7GEI/rxlon96JijfFatCGq1PH6NlTFRbBIUxScpRov/ABxt51Y4zWu91co2Y6Q0shpuhpdDSMZC6mmmU8iwYofTRqxGxvVdfddbMPOnSmlVpRihZb6PGZWEEgdT9SbUw92RRYkbgV8ay3LGRcRg2tiInj12BI7LcmF1Pga+k1r2WJXUq6hlOoqwBB5g6jQptBYwPMnPN8ntotd4GN2QbVPtpff3jfwrZ8lZYixKCSGRXU7xtHBhtU8DUBl7otweIu0OlhnP2faj8YzsHukVn+UsycpZNYyQhnUf4mGLE2+9H63wI41N1IjVGo5SzXweIJaSBNI6yyXjY8SUIuedcZPzQwMDBkgUkawXLSW4gOSKzfJfShiIxozxpLbVcHq38bAgnwFTSdKsW/Dy34MhoswujTutrzrayjGdKpt9FhwD3yPf+FRr86RhhyzlTYJI4jvP7PFb+dxy0qjKTcvGcue0GDBUESy7o0Ow/fbYvLbwrKcblCfKGIBY6csjBEUalFzZUUbl1/MmtAyN0TRrY4qZpD7EQ0F5Fjdj4aNXfJWRMPhBaCFI9xIF3PNzdj4mpU4x2Is3uGRsHHhII4FIsihbnVpNtZuZYk+NPXFesb6jspqyMvqHV7DE2/Cdq8tY4CqxhPG+qQNp7I8d/gLnwptiF0VsO6w+QpdcQHaxurAHstqPEjcwAtrF9teSpr5f+f3qyO4stiNlhGjo7rWp/mdiuw8J2xNce69yPI6Q8qQmWo/Dz+j4mOTYrfRvya1j4NonzppeJCx8LLxRRRWYuCiiigDPekuDqsTgsSNjF8K/4x1kd+Rjcfjp7hHuopt004+OLJ9m/eNLG0Q3ho3Vy3IAW/EBvpHIOKEkasNjAMORF600+EqluTaGl0NNkNLoaGQhwppVTSCGllNIxhZaUFJLSi0owoK6FcCuxSkkJl/NHCY6/XwqX+0TsSD8a6zyNxVLi6GIhKS2KlMOqyBEEnIya1I5INtaiDXhNSmwsQmRM0cHgrGCBAw+u3bk/O1yPC1TRauS1cFqAOi1cFq5LVwWqbEHRauC1clq4LVNiDmeNXFmFxt5HvB3HiKaP1key8q9xIEi8idT8jY8Tsp0WpMtTIgbx4hZAdE3tqIIIZT3Mp1qedMMqYfTQinmLwqyWJuHGoOp0XXgDvH3TcHeKYTTSRfvF00+0jU6Q9+Ma/Fb8gKdCstGbmP6/Dox9Ydh/eXUT46j41J1S80ccqztGrBkmGmhBBBZRrtbvX+SrpVE1ZlkXdBRRUHnplU4XCSMptI9ooz3NJqDfhF3PBDSxi5OyJlJRTb5GK9LmW/S8UwU3jivGndZSQzficNzCJU30ZY/TwyqdqEofDWPgRVAykAxNtmwDuAFgPICpjo0xuhPJEfrAOPwmx/mHlXRq01CyRzsNVc7t89TZIzThDTOFrgU6Q1nZsQ4Q0sppBDSymkYyF1pRaRWlVpWSKCu71wK8Vr6+/ZypSRQtXBauS1MMbleKL1nF+4dpvIbPGiwD4tSckgAuSABvOoCqtjc6ydUSW4vrPkNXxNV3KeVS3amk1feICjkNlSBccfnJEmpfpD93Uv5v7XqGhy1LPNGpOipdeyuq+vedprP8oZ3xJcRgyHv9VfM6z5VF4UZQymxXDo5XYer7Ea+9ISB4E+FWKm93oVOrHZamt5x59YPBXDyacg/worO9+467J+IiqAvSTlHGYgJgcOpA/w9BpSR7Uj3XRHHsgd5qYzb6H40s2Ok6w/YwkrGODSWDNyULzNaTk/ARYdBHBGkSD6sahRzNtp4nXU2XIR1CMyTNiGQelRxxS2BKxyGQWPedEWNwdQLc6dlqSlkvNJ90IvwLf1ivC1S42Y0JZo3Oy1Jlq5Zqbz4kLUpEjTG4EK4nhAWVGD6tQl0fqtxI1aW3wq+4acSIrrsYBhyIvWc+kyTv1cKl24bBxJ2Ac6vWQME8EKpIwZgSezew0jfRBO2xJ16qrqoeBI1l3SxlHSlWEHVFHpn359JF8RGkv8AqCtRrBM4MZ6RLNNt62aVxxSM9RH/AAw3/FVuBhmq36GXtCplo266FVxKU2yLiOoxcT7BpaJ5P2f1HlUhiVpvkzIrYycQobMyyMp4xxO48yoHjW7Ex8Nzn4SXjSNrydJdRUihqrZn5Q6+CN/bRW8SNY86syGsDOuOkNLKaboaWQ1WxkOFNKA0itVrO6Ehle50WFiLnRBHDYLj5UrGJvHZbhTsmQEnaE7RsNuzUO7xqLxedm6OPxc/oP71UYWuC3terfuHq+e3xqp43Lk5JFwljYhRr8zenpUpVNiqtXjS4i+ZRy5IwJkl0V7rhF/7+NVnGZzQp6pLn7o1eZ/S9R2T80sbjCGEb2P+JMdBeYL62HIGrbknotjFjipy59iAaK8jI4uRyUc6u7iEeJ39DO8TUlwq3qUbGZ0TSG0YCX1Cw0mPC5/QU+yXmDj8aQ8imJT9fEkqbcE1ufIDjWw5IyNhsJ/8eFIzs0gNKQ83a7fGpLSozW4VYXfidylZC6MMHh7NNpYlx7fZiHKMHtfiJHCrrGgVQqgKo1BVAVRwAGoV7XtI9dxr8jyvNKkpJO6uTIACTsGs+FNlEciHw8mk0ze1K4/IBH/RXckoG2onB40JChOosNM83JY/FqYriZcU/V4dC7b7alUd7NsUf+CpktWaKXAh/j8qqg20vknN+bF2eXSiiOvWPpHHAH1RxPlU3m/mgkBEkxEs20EjsJ7inafvHXyqzVRKryiXqHUa5OyfHh00IlCj4niSdZPOnVFFUFhHZx470fCYib7OKRxzVCR8bVhjQ6McSn6sUQPMxqW/iJrVulnEdXknFEbwifnlRT8CazfKado8LDyAFdXs2PEzjdrSsoor2JWrP0PwaWUSfYgkb+KNf6qr+JWrX0OD9uk//O3/ADYq0YpfpyM2Cf6sTvIMXouKxeF2CHEPojuSb6WP+GT4Vc4zVdz7g9HyrFKNS4qAoffw7X8ykn8FTmEe6iuZF3ijuPRj5DS6GmyGl0NKyULqaa5TAk0YCARJrcHci20vMkL4nupxpgAkmwAuSdgA2mqpict2DOv7ya1j9nGPUX3iCWPdpUpIzy3BHHKViJIG0blPsg765yFiIYHLNEmkTfrQt3BPPWB7tqjXe1yTxJPzqFmygZjZNUftb5OXcnHfy22UYzlK0SnEzpwhmn+ehrkWIDgMrBgdhBuD40oGqh5nQTaWkjaMV+1fWr8FHfx3fCruGrZUpZHa5zKVXOrtWHAaug1Nw1dhqpcS9SHAak559w8aQlntqG35UgGqY0+bIlU5IXDVH5y4nq8LMb2uhUc37I/mp2GpFl6zEYaPd1hmblCpYH/UMVM9Negq8Xh6kJkTNOfF2fEaUEOqy7JXHI/uxz18BtrQcnZPiw6COFAijcN/Enax4nXTqiufObluddRSCiiikGCiiigCkdMw/wDapveh/wCclULEPphXGx443/PErfrWn9JOD67JmKUC5EfWAf8ACYSf0Vkeb+I63CR67tFeFuVy8Z5FWK/5ddXs2STaON2vBuKfQb4lasPRTLoZQt7cMiDjrR/6DUJiVrvNrG+j42CU6gsgDHuD9hj5Ma24mGaDXkc/CVMtSL8zRul/C/saYgDXhZ45T36DHq5BytJf8NN8jTaSirnl7JwxWGmgbZNG8fLTUi/he/hWW5h40vAmnqdRoOO5kOiw8wa4lJ6NHpZl1Q04Q0yadUBZiABvNVvLOcekrBDoRgEsx1EgDXyFNIVCmeOXwxXCQm5k1ysNiRqdajixsvnUFi8UsSlnIUD49wA2k8BVcweVwunLbTllNwgOqNB6iu31dWsjbr2UmivNIC15JDqUKDZb7kX9dtPSoSqvy6lNfEworq+gvisS2IPaGjHuTe3GT/p877rPm9m8ZbSTXWPaq7Gk/wCleO/d30rkXIKw2eezybQmoonve03DYONWETk6ya6cIKnHLD7nFqVXVnmqfbkvz+yQjsAAAAALAAWAA3AUoGpiktLLLVTgWxmmOg1Jy4m2obflTKbGbl8/7UiHqVS5sWVbkh6HrsNTNXpRXqXEFMdhqUzbTrMXM+6GNIR70h6yQflEPnTMSVM5kwaOGEh9bEM2IPKQ/RjwjEY8Ky4l5YeptwazVL9CeooormnWCiiigAooooA5ljDAqwuGBBB3gixFfNk8b5Hx80EgZo76LDfJGTpRyLfVpgWI4hh319K1TekfMhcpxBkIXERg9Wx2ONpjfhfYdx5mrqFTJIoxFLvI2M3xMYKh0YPG3quvqtw+6w3qdYqIxKVFE4rJ0jRsHhfYyMAVfmrApIO46x3U5/8AUGl68ER4oZEPlpFfICu0sRdao4DwuV+F/c3zMXLXpmEjYm8iDq5O/SUet+IWbxrMMrYk5OyjjIQtw8gxEd9SgTqGb+MPVfyLnlNgmc4YKmmLMHvINWxgNWsa/M1F5YypLjZetxDmSTRCXIUdkEkLZQBa7HdvrnPDvO3HY60cWlBKW5Zcp5zKxu7mRhsVNYHDuXxNQOOyi84KtZEO1V1k+836C3jXeEyFKwBYCJPal7F/dX1m8BU3gcDh4dYHXP7Ugsg5R7/xX5VppYRXu9fYyV8e0rLT3GGR8hPKAQBHF7bCw/CNrnl5irZgIo8OLQggnU0jfvG4fdXgPG9NWxZc3Y3Py4DuFdrJXThRilqcWriJN6f9JFJaXSaotXpQTU7plUatiWE9ttJviSeVR4krtXpO6SLO+bHqvSivTJXr3JwlxjFMIoaxs8z36iKxsRpD9449hfErtqmrKFNXk7F9CM6sssFcfddrVQCzMbKqi7Me4D5nYBrJAqyRZut1YJYCTaRtUfdv38ae5v5vR4QEgmSVvXle2k33VA1Ig3Kurebm5MxXHq4yUpeDRHfodnwjHx6v2KHisA7HqCCrSHQ/C3rsDwXSPhV6RAoAAsALADcBsFekfCvaorVnVtc0YfDqimk73CiiiqTQFFFFABRRRQAUUUUAMcq5HgxS6M8SSDdpAEjkdoqiZd6KIGu2FCg+xI0oU8nU9n8prSaKshVnDZlU6EJ7o+bsu5KlwB+nwGgL2DtJLJEe7tKwXwOvhTGLLzr+7EcX/CRVP5vW+NfTsiBgQwBB1EEXB4EVR84eizBYm7RKcM/fCB1fjGezb3dGtdPGf7GSpgU+F/cxtMeWN2JJO8m58zT2HF1Df/zphLLEqM7wtIrhRcjqpNBjbba9vOkkxBBsdRG47a308QmcyrhWt0WqLFU6jxNVeHF09ixdaY1TFOgWNJ6XWWq7FlJL6OkCx2KNbHko1mrBkzIuNxFuqwsgB+vP+zoOYcdYfBDTSxVOHFJCxwVWfDFiyvXkWILv1UKPNL9nENIrfYXJ7MY1bWIFWrJfRzfXjJ2f/wCqDSij3amkv1jeBS/dV1ybk6LDII4I0iQfVRQo17Tq2k9++sFftVbU19X/AAdHD9iveq/ov5KXkjMN5LNj3Gj/ALvCTof5smppPdAVdoOlV6w8CxqERVRVFlVQFVQNgAGoClKK5FSpKo7yd2d2lShSjlgrIKKKKQsCiiigAooooAKKKKACiiigAooooAKKKKACiiigDEM709Ay1iH2LiYFlHdfSRWA8YyfGq3iMTJjpRDBF10rbFCgm3tEnUqjvJArZs/Mx0yqYCZDE0TEF1UMzRuO1GL6gdIKQTe1jqN6mM3s3sPgI+rw0YQHWzbXc+07HWx+W61XKraNhHC7KLmh0SRRfSY+00hGqJCwhjuN9rGRuJsOG+rbFmJk5f8AYsOfejV/5r1YqKqbbGshvhMBFCLRRxxjuRFUfAU4ooqCQooooAKKKKACiiigAooooAKKKKACiiigAooooAKKKKACiiigAooooAKKKKACiiigAooooAKKKKACiiigAooooAKKKKACiiigAooooAKKKK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3" name="12 Imagen" descr="Imagen 28.jpg"/>
          <p:cNvPicPr>
            <a:picLocks noChangeAspect="1"/>
          </p:cNvPicPr>
          <p:nvPr/>
        </p:nvPicPr>
        <p:blipFill>
          <a:blip r:embed="rId2"/>
          <a:stretch>
            <a:fillRect/>
          </a:stretch>
        </p:blipFill>
        <p:spPr>
          <a:xfrm>
            <a:off x="4175745" y="4851772"/>
            <a:ext cx="2973002" cy="1676030"/>
          </a:xfrm>
          <a:prstGeom prst="rect">
            <a:avLst/>
          </a:prstGeom>
        </p:spPr>
      </p:pic>
    </p:spTree>
    <p:extLst>
      <p:ext uri="{BB962C8B-B14F-4D97-AF65-F5344CB8AC3E}">
        <p14:creationId xmlns:p14="http://schemas.microsoft.com/office/powerpoint/2010/main" val="28717667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2.bp.blogspot.com/-bTCHbTRAd3w/UIVzNm2v44I/AAAAAAAABHI/QvT2NfIKJC0/s1600/lupa.JPG"/>
          <p:cNvPicPr>
            <a:picLocks noChangeAspect="1" noChangeArrowheads="1"/>
          </p:cNvPicPr>
          <p:nvPr/>
        </p:nvPicPr>
        <p:blipFill>
          <a:blip r:embed="rId2"/>
          <a:srcRect/>
          <a:stretch>
            <a:fillRect/>
          </a:stretch>
        </p:blipFill>
        <p:spPr bwMode="auto">
          <a:xfrm>
            <a:off x="-719" y="1294420"/>
            <a:ext cx="3971840" cy="4949341"/>
          </a:xfrm>
          <a:prstGeom prst="rect">
            <a:avLst/>
          </a:prstGeom>
          <a:noFill/>
        </p:spPr>
      </p:pic>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Obligaciones de la Subsecretaría</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3328179" y="928670"/>
            <a:ext cx="7400294" cy="5823454"/>
          </a:xfrm>
          <a:prstGeom prst="rect">
            <a:avLst/>
          </a:prstGeom>
          <a:noFill/>
          <a:ln w="9525">
            <a:noFill/>
            <a:miter lim="800000"/>
            <a:headEnd/>
            <a:tailEnd/>
          </a:ln>
        </p:spPr>
        <p:txBody>
          <a:bodyPr wrap="square">
            <a:spAutoFit/>
          </a:bodyPr>
          <a:lstStyle/>
          <a:p>
            <a:pPr algn="just">
              <a:lnSpc>
                <a:spcPct val="80000"/>
              </a:lnSpc>
              <a:defRPr/>
            </a:pPr>
            <a:r>
              <a:rPr lang="es-CL" sz="2100" dirty="0">
                <a:solidFill>
                  <a:schemeClr val="accent1"/>
                </a:solidFill>
                <a:latin typeface="+mn-lt"/>
                <a:cs typeface="Verdana" charset="0"/>
              </a:rPr>
              <a:t>No entregar nuevos fondos mientras no se hayan rendido los anteriores</a:t>
            </a:r>
          </a:p>
          <a:p>
            <a:pPr lvl="1" algn="just">
              <a:lnSpc>
                <a:spcPct val="80000"/>
              </a:lnSpc>
              <a:buFont typeface="Arial" pitchFamily="34" charset="0"/>
              <a:buChar char="•"/>
              <a:defRPr/>
            </a:pPr>
            <a:endParaRPr lang="es-CL" sz="800" dirty="0">
              <a:solidFill>
                <a:schemeClr val="accent1"/>
              </a:solidFill>
              <a:latin typeface="+mn-lt"/>
              <a:cs typeface="Verdana" charset="0"/>
            </a:endParaRPr>
          </a:p>
          <a:p>
            <a:pPr algn="just">
              <a:lnSpc>
                <a:spcPct val="80000"/>
              </a:lnSpc>
              <a:defRPr/>
            </a:pPr>
            <a:r>
              <a:rPr lang="es-CL" sz="2100" dirty="0">
                <a:solidFill>
                  <a:schemeClr val="accent1"/>
                </a:solidFill>
                <a:latin typeface="+mn-lt"/>
                <a:cs typeface="Verdana" charset="0"/>
              </a:rPr>
              <a:t>Exigir la rendición de cuentas de los fondos entregados a las entidades dentro de los </a:t>
            </a:r>
            <a:r>
              <a:rPr lang="es-CL" sz="2100" b="1" dirty="0">
                <a:solidFill>
                  <a:schemeClr val="accent1"/>
                </a:solidFill>
                <a:latin typeface="+mn-lt"/>
                <a:cs typeface="Verdana" charset="0"/>
              </a:rPr>
              <a:t>15 días hábiles posteriores al último día de cada mes.</a:t>
            </a:r>
            <a:endParaRPr lang="es-CL" sz="2100" dirty="0">
              <a:solidFill>
                <a:schemeClr val="accent1"/>
              </a:solidFill>
              <a:latin typeface="+mn-lt"/>
              <a:cs typeface="Verdana" charset="0"/>
            </a:endParaRPr>
          </a:p>
          <a:p>
            <a:pPr lvl="1" algn="just">
              <a:lnSpc>
                <a:spcPct val="80000"/>
              </a:lnSpc>
              <a:buFont typeface="Arial" pitchFamily="34" charset="0"/>
              <a:buChar char="•"/>
              <a:defRPr/>
            </a:pPr>
            <a:endParaRPr lang="es-CL" sz="800" dirty="0">
              <a:solidFill>
                <a:schemeClr val="accent1"/>
              </a:solidFill>
              <a:latin typeface="+mn-lt"/>
              <a:cs typeface="Verdana" charset="0"/>
            </a:endParaRPr>
          </a:p>
          <a:p>
            <a:pPr algn="just">
              <a:lnSpc>
                <a:spcPct val="80000"/>
              </a:lnSpc>
              <a:defRPr/>
            </a:pPr>
            <a:r>
              <a:rPr lang="es-ES" sz="2100" dirty="0">
                <a:solidFill>
                  <a:schemeClr val="accent1"/>
                </a:solidFill>
                <a:latin typeface="+mn-lt"/>
                <a:cs typeface="Verdana" charset="0"/>
              </a:rPr>
              <a:t>La Sección Control de Transferencias, </a:t>
            </a:r>
            <a:r>
              <a:rPr lang="es-CL" sz="2100" dirty="0">
                <a:solidFill>
                  <a:schemeClr val="accent1"/>
                </a:solidFill>
                <a:latin typeface="+mn-lt"/>
                <a:cs typeface="Verdana" charset="0"/>
              </a:rPr>
              <a:t>revisará la rendición de cuenta, aprobando</a:t>
            </a:r>
            <a:r>
              <a:rPr lang="es-ES" sz="2100" dirty="0">
                <a:solidFill>
                  <a:schemeClr val="accent1"/>
                </a:solidFill>
                <a:latin typeface="+mn-lt"/>
                <a:cs typeface="Verdana" charset="0"/>
              </a:rPr>
              <a:t>, observando y/o rechazando, total o parcialmente, los gastos realizados, en razón </a:t>
            </a:r>
            <a:r>
              <a:rPr lang="es-CL" sz="2100" dirty="0">
                <a:solidFill>
                  <a:schemeClr val="accent1"/>
                </a:solidFill>
                <a:latin typeface="+mn-lt"/>
                <a:cs typeface="Verdana" charset="0"/>
              </a:rPr>
              <a:t>si los fondos fueron invertidos en el cumplimiento de los objetivos pactados y/o cuentan con el respaldo documental solicitado</a:t>
            </a:r>
            <a:r>
              <a:rPr lang="es-ES" sz="2100" dirty="0">
                <a:solidFill>
                  <a:schemeClr val="accent1"/>
                </a:solidFill>
                <a:latin typeface="+mn-lt"/>
                <a:cs typeface="Verdana" charset="0"/>
              </a:rPr>
              <a:t>. </a:t>
            </a:r>
          </a:p>
          <a:p>
            <a:pPr algn="just">
              <a:lnSpc>
                <a:spcPct val="80000"/>
              </a:lnSpc>
              <a:defRPr/>
            </a:pPr>
            <a:endParaRPr lang="es-ES" sz="2100" dirty="0">
              <a:solidFill>
                <a:schemeClr val="accent1"/>
              </a:solidFill>
              <a:latin typeface="+mn-lt"/>
              <a:cs typeface="Verdana" charset="0"/>
            </a:endParaRPr>
          </a:p>
          <a:p>
            <a:pPr algn="just">
              <a:lnSpc>
                <a:spcPct val="80000"/>
              </a:lnSpc>
              <a:defRPr/>
            </a:pPr>
            <a:r>
              <a:rPr lang="es-ES" sz="2100" b="1" dirty="0">
                <a:solidFill>
                  <a:schemeClr val="accent1"/>
                </a:solidFill>
                <a:latin typeface="+mn-lt"/>
                <a:cs typeface="Verdana" charset="0"/>
              </a:rPr>
              <a:t>Dentro de los 30 días siguientes</a:t>
            </a:r>
            <a:r>
              <a:rPr lang="es-ES" sz="2100" dirty="0">
                <a:solidFill>
                  <a:schemeClr val="accent1"/>
                </a:solidFill>
                <a:latin typeface="+mn-lt"/>
                <a:cs typeface="Verdana" charset="0"/>
              </a:rPr>
              <a:t>, contados desde la recepción de la rendición, se enviará </a:t>
            </a:r>
            <a:r>
              <a:rPr lang="es-ES" sz="2100" b="1" dirty="0">
                <a:solidFill>
                  <a:schemeClr val="accent1"/>
                </a:solidFill>
                <a:latin typeface="+mn-lt"/>
                <a:cs typeface="Verdana" charset="0"/>
              </a:rPr>
              <a:t>vía correo electrónico </a:t>
            </a:r>
            <a:r>
              <a:rPr lang="es-ES" sz="2100" dirty="0">
                <a:solidFill>
                  <a:schemeClr val="accent1"/>
                </a:solidFill>
                <a:latin typeface="+mn-lt"/>
                <a:cs typeface="Verdana" charset="0"/>
              </a:rPr>
              <a:t>el informe de revisión de ésta, detallando el resultado y los fundamentos del análisis realizado. En caso de que se efectúen observaciones y /o rechazos, se entregarán las instrucciones y requerimientos para subsanar o aclarar cualquier situación.</a:t>
            </a:r>
          </a:p>
          <a:p>
            <a:pPr algn="just">
              <a:lnSpc>
                <a:spcPct val="80000"/>
              </a:lnSpc>
              <a:defRPr/>
            </a:pPr>
            <a:endParaRPr lang="es-ES" sz="800" dirty="0">
              <a:solidFill>
                <a:schemeClr val="accent1"/>
              </a:solidFill>
              <a:latin typeface="+mn-lt"/>
              <a:cs typeface="Verdana" charset="0"/>
            </a:endParaRPr>
          </a:p>
          <a:p>
            <a:pPr lvl="0" algn="just">
              <a:lnSpc>
                <a:spcPct val="80000"/>
              </a:lnSpc>
              <a:defRPr/>
            </a:pPr>
            <a:r>
              <a:rPr lang="es-CL" sz="2100" dirty="0">
                <a:solidFill>
                  <a:srgbClr val="4F81BD"/>
                </a:solidFill>
                <a:latin typeface="+mn-lt"/>
                <a:cs typeface="Verdana" charset="0"/>
              </a:rPr>
              <a:t>Mantener a disposición de la Contraloría General y Auditoría Interna, los antecedentes que respaldan la rendición de cuentas de las transferencias realizadas, a través de los respectivos expedientes.</a:t>
            </a:r>
            <a:endParaRPr lang="es-ES" sz="2100" dirty="0">
              <a:solidFill>
                <a:schemeClr val="accent1"/>
              </a:solidFill>
              <a:latin typeface="+mn-lt"/>
              <a:cs typeface="Verdana" charset="0"/>
            </a:endParaRP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Tree>
    <p:extLst>
      <p:ext uri="{BB962C8B-B14F-4D97-AF65-F5344CB8AC3E}">
        <p14:creationId xmlns:p14="http://schemas.microsoft.com/office/powerpoint/2010/main" val="28717667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Obligaciones de los Ejecutores</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2879601" y="980728"/>
            <a:ext cx="7806692" cy="5158335"/>
          </a:xfrm>
          <a:prstGeom prst="rect">
            <a:avLst/>
          </a:prstGeom>
          <a:noFill/>
          <a:ln w="9525">
            <a:noFill/>
            <a:miter lim="800000"/>
            <a:headEnd/>
            <a:tailEnd/>
          </a:ln>
        </p:spPr>
        <p:txBody>
          <a:bodyPr wrap="square">
            <a:spAutoFit/>
          </a:bodyPr>
          <a:lstStyle/>
          <a:p>
            <a:pPr>
              <a:lnSpc>
                <a:spcPct val="80000"/>
              </a:lnSpc>
            </a:pPr>
            <a:r>
              <a:rPr lang="es-CL" sz="2000" dirty="0">
                <a:solidFill>
                  <a:schemeClr val="accent1"/>
                </a:solidFill>
                <a:latin typeface="+mn-lt"/>
                <a:cs typeface="Verdana" charset="0"/>
              </a:rPr>
              <a:t>Disponer de una cuenta corriente, chequera electrónica, cuenta vista o cuenta de ahorro de una institución bancaria y/o financiera.</a:t>
            </a:r>
            <a:endParaRPr lang="es-CL" sz="2000" b="1" dirty="0">
              <a:solidFill>
                <a:schemeClr val="accent1"/>
              </a:solidFill>
              <a:latin typeface="+mn-lt"/>
              <a:cs typeface="Verdana" charset="0"/>
            </a:endParaRPr>
          </a:p>
          <a:p>
            <a:pPr>
              <a:lnSpc>
                <a:spcPct val="80000"/>
              </a:lnSpc>
            </a:pPr>
            <a:endParaRPr lang="es-MX" sz="700" dirty="0">
              <a:solidFill>
                <a:schemeClr val="accent1"/>
              </a:solidFill>
              <a:latin typeface="+mn-lt"/>
              <a:cs typeface="Verdana" charset="0"/>
            </a:endParaRPr>
          </a:p>
          <a:p>
            <a:pPr>
              <a:lnSpc>
                <a:spcPct val="80000"/>
              </a:lnSpc>
            </a:pPr>
            <a:r>
              <a:rPr lang="es-CL" sz="2000" dirty="0">
                <a:solidFill>
                  <a:schemeClr val="accent1"/>
                </a:solidFill>
                <a:latin typeface="+mn-lt"/>
                <a:cs typeface="Verdana" charset="0"/>
              </a:rPr>
              <a:t>Enviar </a:t>
            </a:r>
            <a:r>
              <a:rPr lang="es-CL" sz="2000" b="1" dirty="0">
                <a:solidFill>
                  <a:schemeClr val="accent1"/>
                </a:solidFill>
                <a:latin typeface="+mn-lt"/>
                <a:cs typeface="Verdana" charset="0"/>
              </a:rPr>
              <a:t>Comprobante de Ingreso de los Recursos </a:t>
            </a:r>
            <a:r>
              <a:rPr lang="es-CL" sz="2000" dirty="0">
                <a:solidFill>
                  <a:schemeClr val="accent1"/>
                </a:solidFill>
                <a:latin typeface="+mn-lt"/>
                <a:cs typeface="Verdana" charset="0"/>
              </a:rPr>
              <a:t>recibidos, conjuntamente con la cartola bancaria que, así lo acredite.</a:t>
            </a:r>
          </a:p>
          <a:p>
            <a:pPr>
              <a:lnSpc>
                <a:spcPct val="80000"/>
              </a:lnSpc>
              <a:buFont typeface="Arial" pitchFamily="34" charset="0"/>
              <a:buNone/>
            </a:pPr>
            <a:endParaRPr lang="es-CL" sz="700" dirty="0">
              <a:solidFill>
                <a:schemeClr val="accent1"/>
              </a:solidFill>
              <a:latin typeface="+mn-lt"/>
              <a:cs typeface="Verdana" charset="0"/>
            </a:endParaRPr>
          </a:p>
          <a:p>
            <a:pPr>
              <a:lnSpc>
                <a:spcPct val="80000"/>
              </a:lnSpc>
            </a:pPr>
            <a:r>
              <a:rPr lang="es-CL" sz="2000" b="1" dirty="0">
                <a:solidFill>
                  <a:schemeClr val="accent1"/>
                </a:solidFill>
                <a:latin typeface="+mn-lt"/>
                <a:cs typeface="Verdana" charset="0"/>
              </a:rPr>
              <a:t>Ejecutar los gastos de acuerdo a la naturaleza del proyecto aprobado</a:t>
            </a:r>
          </a:p>
          <a:p>
            <a:pPr>
              <a:lnSpc>
                <a:spcPct val="80000"/>
              </a:lnSpc>
            </a:pPr>
            <a:endParaRPr lang="es-CL" sz="700" dirty="0">
              <a:solidFill>
                <a:schemeClr val="accent1"/>
              </a:solidFill>
              <a:latin typeface="+mn-lt"/>
              <a:cs typeface="Verdana" charset="0"/>
            </a:endParaRPr>
          </a:p>
          <a:p>
            <a:pPr>
              <a:lnSpc>
                <a:spcPct val="80000"/>
              </a:lnSpc>
            </a:pPr>
            <a:r>
              <a:rPr lang="es-CL" sz="2000" dirty="0">
                <a:solidFill>
                  <a:schemeClr val="accent1"/>
                </a:solidFill>
                <a:latin typeface="+mn-lt"/>
                <a:cs typeface="Verdana" charset="0"/>
              </a:rPr>
              <a:t>Enviar la rendición financiera mensual </a:t>
            </a:r>
            <a:r>
              <a:rPr lang="es-CL" sz="2000" b="1" dirty="0">
                <a:solidFill>
                  <a:schemeClr val="accent1"/>
                </a:solidFill>
                <a:latin typeface="+mn-lt"/>
                <a:cs typeface="Verdana" charset="0"/>
              </a:rPr>
              <a:t>dentro de los primeros 15 días  hábiles de cada mes</a:t>
            </a:r>
            <a:r>
              <a:rPr lang="es-CL" sz="2000" dirty="0">
                <a:solidFill>
                  <a:schemeClr val="accent1"/>
                </a:solidFill>
                <a:latin typeface="+mn-lt"/>
                <a:cs typeface="Verdana" charset="0"/>
              </a:rPr>
              <a:t>, con la documentación de respaldo en original* y en el formato establecido. Desde el mes de recepción de los recursos hasta el último mes de vigencia del proyecto, </a:t>
            </a:r>
            <a:r>
              <a:rPr lang="es-CL" sz="2000" b="1" dirty="0">
                <a:solidFill>
                  <a:schemeClr val="accent1"/>
                </a:solidFill>
                <a:latin typeface="+mn-lt"/>
                <a:cs typeface="Verdana" charset="0"/>
              </a:rPr>
              <a:t>exista o no gastos asociados.</a:t>
            </a:r>
          </a:p>
          <a:p>
            <a:pPr>
              <a:lnSpc>
                <a:spcPct val="80000"/>
              </a:lnSpc>
            </a:pPr>
            <a:endParaRPr lang="es-CL" sz="700" b="1" dirty="0">
              <a:solidFill>
                <a:schemeClr val="accent1"/>
              </a:solidFill>
              <a:latin typeface="+mn-lt"/>
              <a:cs typeface="Verdana" charset="0"/>
            </a:endParaRPr>
          </a:p>
          <a:p>
            <a:pPr>
              <a:lnSpc>
                <a:spcPct val="80000"/>
              </a:lnSpc>
            </a:pPr>
            <a:r>
              <a:rPr lang="es-CL" sz="2000" dirty="0">
                <a:solidFill>
                  <a:schemeClr val="accent1"/>
                </a:solidFill>
                <a:latin typeface="+mn-lt"/>
                <a:cs typeface="Verdana" charset="0"/>
              </a:rPr>
              <a:t>Subsanar dentro del plazo de 15 (quince) días corridos desde su notificación, las observaciones o rechazos a los gastos presentados</a:t>
            </a:r>
            <a:r>
              <a:rPr lang="es-MX" sz="2000" dirty="0">
                <a:solidFill>
                  <a:schemeClr val="accent1"/>
                </a:solidFill>
                <a:latin typeface="+mn-lt"/>
                <a:cs typeface="Verdana" charset="0"/>
              </a:rPr>
              <a:t>. </a:t>
            </a:r>
            <a:r>
              <a:rPr lang="es-MX" sz="2000" b="1" dirty="0">
                <a:solidFill>
                  <a:schemeClr val="accent1"/>
                </a:solidFill>
                <a:latin typeface="+mn-lt"/>
                <a:cs typeface="Verdana" charset="0"/>
              </a:rPr>
              <a:t>Existen sólo dos instancias de apelación</a:t>
            </a:r>
            <a:r>
              <a:rPr lang="es-MX" sz="2000" dirty="0">
                <a:solidFill>
                  <a:schemeClr val="accent1"/>
                </a:solidFill>
                <a:latin typeface="+mn-lt"/>
                <a:cs typeface="Verdana" charset="0"/>
              </a:rPr>
              <a:t>.</a:t>
            </a:r>
          </a:p>
          <a:p>
            <a:pPr>
              <a:lnSpc>
                <a:spcPct val="80000"/>
              </a:lnSpc>
            </a:pPr>
            <a:endParaRPr lang="es-MX" sz="700" dirty="0">
              <a:solidFill>
                <a:schemeClr val="accent1"/>
              </a:solidFill>
              <a:latin typeface="+mn-lt"/>
              <a:cs typeface="Verdana" charset="0"/>
            </a:endParaRPr>
          </a:p>
          <a:p>
            <a:pPr>
              <a:lnSpc>
                <a:spcPct val="80000"/>
              </a:lnSpc>
            </a:pPr>
            <a:r>
              <a:rPr lang="es-CL" sz="2000" dirty="0">
                <a:solidFill>
                  <a:schemeClr val="accent1"/>
                </a:solidFill>
                <a:latin typeface="+mn-lt"/>
                <a:cs typeface="Verdana" charset="0"/>
              </a:rPr>
              <a:t>Al finalizar el plazo de ejecución del proyecto, </a:t>
            </a:r>
            <a:r>
              <a:rPr lang="es-CL" sz="2000" b="1" dirty="0">
                <a:solidFill>
                  <a:schemeClr val="accent1"/>
                </a:solidFill>
                <a:latin typeface="+mn-lt"/>
                <a:cs typeface="Verdana" charset="0"/>
              </a:rPr>
              <a:t>restituir el saldo no ejecutado</a:t>
            </a:r>
            <a:r>
              <a:rPr lang="es-CL" sz="2000" dirty="0">
                <a:solidFill>
                  <a:schemeClr val="accent1"/>
                </a:solidFill>
                <a:latin typeface="+mn-lt"/>
                <a:cs typeface="Verdana" charset="0"/>
              </a:rPr>
              <a:t>, así como, el </a:t>
            </a:r>
            <a:r>
              <a:rPr lang="es-CL" sz="2000" b="1" dirty="0">
                <a:solidFill>
                  <a:schemeClr val="accent1"/>
                </a:solidFill>
                <a:latin typeface="+mn-lt"/>
                <a:cs typeface="Verdana" charset="0"/>
              </a:rPr>
              <a:t>gasto rechazado y el observado </a:t>
            </a:r>
            <a:r>
              <a:rPr lang="es-CL" sz="2000" dirty="0">
                <a:solidFill>
                  <a:schemeClr val="accent1"/>
                </a:solidFill>
                <a:latin typeface="+mn-lt"/>
                <a:cs typeface="Verdana" charset="0"/>
              </a:rPr>
              <a:t>que no haya sido subsanado.</a:t>
            </a:r>
          </a:p>
          <a:p>
            <a:pPr>
              <a:lnSpc>
                <a:spcPct val="80000"/>
              </a:lnSpc>
            </a:pPr>
            <a:endParaRPr lang="es-CL" sz="800" dirty="0">
              <a:solidFill>
                <a:schemeClr val="accent1"/>
              </a:solidFill>
              <a:latin typeface="+mn-lt"/>
              <a:cs typeface="Verdana" charset="0"/>
            </a:endParaRPr>
          </a:p>
          <a:p>
            <a:pPr>
              <a:lnSpc>
                <a:spcPct val="80000"/>
              </a:lnSpc>
            </a:pPr>
            <a:r>
              <a:rPr lang="es-CL" sz="2000" dirty="0">
                <a:solidFill>
                  <a:schemeClr val="accent1"/>
                </a:solidFill>
                <a:latin typeface="+mn-lt"/>
                <a:cs typeface="Verdana" charset="0"/>
              </a:rPr>
              <a:t>Remitir el </a:t>
            </a:r>
            <a:r>
              <a:rPr lang="es-CL" sz="2000" b="1" dirty="0">
                <a:solidFill>
                  <a:schemeClr val="accent1"/>
                </a:solidFill>
                <a:latin typeface="+mn-lt"/>
                <a:cs typeface="Verdana" charset="0"/>
              </a:rPr>
              <a:t>Informe Financiero Final</a:t>
            </a:r>
            <a:r>
              <a:rPr lang="es-CL" sz="2000" dirty="0">
                <a:solidFill>
                  <a:schemeClr val="accent1"/>
                </a:solidFill>
                <a:latin typeface="+mn-lt"/>
                <a:cs typeface="Verdana" charset="0"/>
              </a:rPr>
              <a:t>.</a:t>
            </a:r>
            <a:endParaRPr lang="es-CL" sz="2000" b="1" dirty="0">
              <a:solidFill>
                <a:schemeClr val="accent1"/>
              </a:solidFill>
              <a:latin typeface="+mn-lt"/>
              <a:cs typeface="Verdana" charset="0"/>
            </a:endParaRPr>
          </a:p>
          <a:p>
            <a:pPr>
              <a:lnSpc>
                <a:spcPct val="80000"/>
              </a:lnSpc>
            </a:pPr>
            <a:endParaRPr lang="es-CL" sz="800" dirty="0">
              <a:solidFill>
                <a:schemeClr val="accent1"/>
              </a:solidFill>
              <a:latin typeface="+mn-lt"/>
              <a:cs typeface="Verdana" charset="0"/>
            </a:endParaRPr>
          </a:p>
          <a:p>
            <a:pPr>
              <a:lnSpc>
                <a:spcPct val="80000"/>
              </a:lnSpc>
            </a:pPr>
            <a:r>
              <a:rPr lang="es-CL" sz="2000" dirty="0">
                <a:solidFill>
                  <a:schemeClr val="accent1"/>
                </a:solidFill>
                <a:latin typeface="+mn-lt"/>
                <a:cs typeface="Verdana" charset="0"/>
              </a:rPr>
              <a:t>Dar cumplimiento estricto a lo establecido en el Manual de Procedimientos de Fondos de Iniciativas para la Superación de la Pobreza</a:t>
            </a: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
        <p:nvSpPr>
          <p:cNvPr id="15" name="14 CuadroTexto"/>
          <p:cNvSpPr txBox="1"/>
          <p:nvPr/>
        </p:nvSpPr>
        <p:spPr>
          <a:xfrm>
            <a:off x="3113866" y="6240142"/>
            <a:ext cx="7572428" cy="573234"/>
          </a:xfrm>
          <a:prstGeom prst="rect">
            <a:avLst/>
          </a:prstGeom>
          <a:noFill/>
        </p:spPr>
        <p:txBody>
          <a:bodyPr wrap="square" rtlCol="0">
            <a:spAutoFit/>
          </a:bodyPr>
          <a:lstStyle/>
          <a:p>
            <a:pPr>
              <a:lnSpc>
                <a:spcPct val="80000"/>
              </a:lnSpc>
            </a:pPr>
            <a:r>
              <a:rPr lang="es-CL" sz="1300" dirty="0">
                <a:solidFill>
                  <a:schemeClr val="tx2"/>
                </a:solidFill>
                <a:latin typeface="+mn-lt"/>
              </a:rPr>
              <a:t>* Excepcionalmente se puede presentar una copia o fotocopia autorizada por el  ministro de fe o el funcionario correspondiente, de acuerdo a los artículos 95 de la  ley N°10.336 y 55 del DL 1.263, </a:t>
            </a:r>
          </a:p>
          <a:p>
            <a:pPr>
              <a:lnSpc>
                <a:spcPct val="80000"/>
              </a:lnSpc>
            </a:pPr>
            <a:r>
              <a:rPr lang="es-CL" sz="1300" dirty="0">
                <a:solidFill>
                  <a:schemeClr val="tx2"/>
                </a:solidFill>
                <a:latin typeface="+mn-lt"/>
              </a:rPr>
              <a:t>de 1975 (dictamen N° 2.984, de 2007). </a:t>
            </a:r>
          </a:p>
        </p:txBody>
      </p:sp>
      <p:pic>
        <p:nvPicPr>
          <p:cNvPr id="17" name="Picture 6" descr="http://blakemckibben.com/wp-content/uploads/2013/01/step-by-step.png"/>
          <p:cNvPicPr>
            <a:picLocks noChangeAspect="1" noChangeArrowheads="1"/>
          </p:cNvPicPr>
          <p:nvPr/>
        </p:nvPicPr>
        <p:blipFill rotWithShape="1">
          <a:blip r:embed="rId2"/>
          <a:srcRect l="13865" r="20551"/>
          <a:stretch/>
        </p:blipFill>
        <p:spPr bwMode="auto">
          <a:xfrm>
            <a:off x="-719" y="1086538"/>
            <a:ext cx="2952328" cy="4718726"/>
          </a:xfrm>
          <a:prstGeom prst="rect">
            <a:avLst/>
          </a:prstGeom>
          <a:noFill/>
        </p:spPr>
      </p:pic>
    </p:spTree>
    <p:extLst>
      <p:ext uri="{BB962C8B-B14F-4D97-AF65-F5344CB8AC3E}">
        <p14:creationId xmlns:p14="http://schemas.microsoft.com/office/powerpoint/2010/main" val="28717667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Gastos No Financiados</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2807593" y="980728"/>
            <a:ext cx="7915287" cy="6247864"/>
          </a:xfrm>
          <a:prstGeom prst="rect">
            <a:avLst/>
          </a:prstGeom>
          <a:noFill/>
          <a:ln w="9525">
            <a:noFill/>
            <a:miter lim="800000"/>
            <a:headEnd/>
            <a:tailEnd/>
          </a:ln>
        </p:spPr>
        <p:txBody>
          <a:bodyPr wrap="square">
            <a:spAutoFit/>
          </a:bodyPr>
          <a:lstStyle/>
          <a:p>
            <a:r>
              <a:rPr lang="es-ES" sz="2000" dirty="0">
                <a:solidFill>
                  <a:schemeClr val="accent1"/>
                </a:solidFill>
                <a:latin typeface="+mn-lt"/>
                <a:cs typeface="Verdana" charset="0"/>
              </a:rPr>
              <a:t>No se podrán incluir como gastos en las rendiciones de cuentas: </a:t>
            </a:r>
            <a:endParaRPr lang="es-CL" sz="2000" dirty="0">
              <a:solidFill>
                <a:schemeClr val="accent1"/>
              </a:solidFill>
              <a:latin typeface="+mn-lt"/>
              <a:cs typeface="Verdana" charset="0"/>
            </a:endParaRPr>
          </a:p>
          <a:p>
            <a:pPr lvl="1">
              <a:buFont typeface="Arial" pitchFamily="34" charset="0"/>
              <a:buChar char="•"/>
            </a:pPr>
            <a:r>
              <a:rPr lang="es-CL" sz="2000" dirty="0">
                <a:solidFill>
                  <a:schemeClr val="accent1"/>
                </a:solidFill>
                <a:latin typeface="+mn-lt"/>
                <a:cs typeface="Verdana" charset="0"/>
              </a:rPr>
              <a:t>Honorarios, remuneración y otros gastos de personas de la entidad postulante, que no estén relacionados directamente con la ejecución de la iniciativa. </a:t>
            </a:r>
          </a:p>
          <a:p>
            <a:pPr lvl="1">
              <a:buFont typeface="Arial" pitchFamily="34" charset="0"/>
              <a:buChar char="•"/>
            </a:pPr>
            <a:r>
              <a:rPr lang="es-CL" sz="2000" dirty="0">
                <a:solidFill>
                  <a:schemeClr val="accent1"/>
                </a:solidFill>
                <a:latin typeface="+mn-lt"/>
                <a:cs typeface="Verdana" charset="0"/>
              </a:rPr>
              <a:t>Pago de deudas de la entidad postulante.</a:t>
            </a:r>
          </a:p>
          <a:p>
            <a:pPr lvl="1">
              <a:buFont typeface="Arial" pitchFamily="34" charset="0"/>
              <a:buChar char="•"/>
            </a:pPr>
            <a:r>
              <a:rPr lang="es-CL" sz="2000" dirty="0">
                <a:solidFill>
                  <a:schemeClr val="accent1"/>
                </a:solidFill>
                <a:latin typeface="+mn-lt"/>
                <a:cs typeface="Verdana" charset="0"/>
              </a:rPr>
              <a:t>Consumos básicos, tales como agua. </a:t>
            </a:r>
          </a:p>
          <a:p>
            <a:pPr lvl="1">
              <a:buFont typeface="Arial" pitchFamily="34" charset="0"/>
              <a:buChar char="•"/>
            </a:pPr>
            <a:r>
              <a:rPr lang="es-CL" sz="2000" dirty="0">
                <a:solidFill>
                  <a:schemeClr val="accent1"/>
                </a:solidFill>
                <a:latin typeface="+mn-lt"/>
                <a:cs typeface="Verdana" charset="0"/>
              </a:rPr>
              <a:t>Multas e intereses y comisiones, por cualquier concepto.</a:t>
            </a:r>
          </a:p>
          <a:p>
            <a:pPr lvl="1">
              <a:buFont typeface="Arial" pitchFamily="34" charset="0"/>
              <a:buChar char="•"/>
            </a:pPr>
            <a:r>
              <a:rPr lang="es-CL" sz="2000" dirty="0">
                <a:solidFill>
                  <a:schemeClr val="accent1"/>
                </a:solidFill>
                <a:latin typeface="+mn-lt"/>
                <a:cs typeface="Verdana" charset="0"/>
              </a:rPr>
              <a:t>Anticipos o pagos por adelantado, sin la entrega del producto o servicio, o documentos que acrediten la compra (factura o boleta), salvo que esté estipulado en el contrato respectivo. Se exceptúan los gastos que por convención o práctica comercial, los ejecutores deban realizar con el fin de asegurar la correcta ejecución del convenio, tales como, compras de pasajes aéreos, reservas de salones para eventos y/o capacitaciones, entre otros.</a:t>
            </a:r>
          </a:p>
          <a:p>
            <a:pPr lvl="1">
              <a:buFont typeface="Arial" pitchFamily="34" charset="0"/>
              <a:buChar char="•"/>
            </a:pPr>
            <a:r>
              <a:rPr lang="es-CL" sz="2000" dirty="0">
                <a:solidFill>
                  <a:schemeClr val="accent1"/>
                </a:solidFill>
                <a:latin typeface="+mn-lt"/>
                <a:cs typeface="Verdana" charset="0"/>
              </a:rPr>
              <a:t>Pagos por adelantado de honorarios </a:t>
            </a:r>
          </a:p>
          <a:p>
            <a:pPr lvl="1">
              <a:buFont typeface="Arial" pitchFamily="34" charset="0"/>
              <a:buChar char="•"/>
            </a:pPr>
            <a:r>
              <a:rPr lang="es-CL" sz="2000" dirty="0">
                <a:solidFill>
                  <a:schemeClr val="accent1"/>
                </a:solidFill>
                <a:latin typeface="+mn-lt"/>
                <a:cs typeface="Verdana" charset="0"/>
              </a:rPr>
              <a:t>Compras por montos, que excedan las 10 UTM sin tres cotizaciones, salvo que medie autorización expresa o que el proveedor del bien o servicio, se trate de un proveedor único.</a:t>
            </a:r>
          </a:p>
          <a:p>
            <a:pPr lvl="1">
              <a:buFont typeface="Arial" pitchFamily="34" charset="0"/>
              <a:buChar char="•"/>
            </a:pPr>
            <a:r>
              <a:rPr lang="es-CL" sz="2000" dirty="0">
                <a:solidFill>
                  <a:schemeClr val="accent1"/>
                </a:solidFill>
                <a:latin typeface="+mn-lt"/>
                <a:cs typeface="Verdana" charset="0"/>
              </a:rPr>
              <a:t>Gastos fuera del plazo de ejecución del convenio </a:t>
            </a:r>
          </a:p>
          <a:p>
            <a:pPr marL="290513" lvl="1" indent="0"/>
            <a:endParaRPr lang="es-CL" sz="2000" dirty="0">
              <a:solidFill>
                <a:schemeClr val="accent1"/>
              </a:solidFill>
              <a:latin typeface="+mn-lt"/>
              <a:cs typeface="Verdana" charset="0"/>
            </a:endParaRP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pic>
        <p:nvPicPr>
          <p:cNvPr id="95236" name="Picture 4" descr="http://www.ricwoodanimations.info/wp-content/uploads/2011/05/3D-Women-Stop-02.png"/>
          <p:cNvPicPr>
            <a:picLocks noChangeAspect="1" noChangeArrowheads="1"/>
          </p:cNvPicPr>
          <p:nvPr/>
        </p:nvPicPr>
        <p:blipFill rotWithShape="1">
          <a:blip r:embed="rId2"/>
          <a:srcRect l="13424" t="6691" r="9113" b="6233"/>
          <a:stretch/>
        </p:blipFill>
        <p:spPr bwMode="auto">
          <a:xfrm>
            <a:off x="60699" y="1988840"/>
            <a:ext cx="3178942" cy="3344598"/>
          </a:xfrm>
          <a:prstGeom prst="rect">
            <a:avLst/>
          </a:prstGeom>
          <a:noFill/>
        </p:spPr>
      </p:pic>
    </p:spTree>
    <p:extLst>
      <p:ext uri="{BB962C8B-B14F-4D97-AF65-F5344CB8AC3E}">
        <p14:creationId xmlns:p14="http://schemas.microsoft.com/office/powerpoint/2010/main" val="40720293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Gastos No Financiados</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2807593" y="980728"/>
            <a:ext cx="7915287" cy="5016758"/>
          </a:xfrm>
          <a:prstGeom prst="rect">
            <a:avLst/>
          </a:prstGeom>
          <a:noFill/>
          <a:ln w="9525">
            <a:noFill/>
            <a:miter lim="800000"/>
            <a:headEnd/>
            <a:tailEnd/>
          </a:ln>
        </p:spPr>
        <p:txBody>
          <a:bodyPr wrap="square">
            <a:spAutoFit/>
          </a:bodyPr>
          <a:lstStyle/>
          <a:p>
            <a:r>
              <a:rPr lang="es-ES" sz="2000" dirty="0">
                <a:solidFill>
                  <a:schemeClr val="accent1"/>
                </a:solidFill>
                <a:latin typeface="+mn-lt"/>
                <a:cs typeface="Verdana" charset="0"/>
              </a:rPr>
              <a:t>No se podrán incluir como gastos en las rendiciones de cuentas: </a:t>
            </a:r>
            <a:endParaRPr lang="es-CL" sz="2000" dirty="0">
              <a:solidFill>
                <a:schemeClr val="accent1"/>
              </a:solidFill>
              <a:latin typeface="+mn-lt"/>
              <a:cs typeface="Verdana" charset="0"/>
            </a:endParaRPr>
          </a:p>
          <a:p>
            <a:pPr lvl="1">
              <a:buFont typeface="Arial" pitchFamily="34" charset="0"/>
              <a:buChar char="•"/>
            </a:pPr>
            <a:r>
              <a:rPr lang="es-CL" sz="2000" dirty="0">
                <a:solidFill>
                  <a:schemeClr val="accent1"/>
                </a:solidFill>
                <a:latin typeface="+mn-lt"/>
                <a:cs typeface="Verdana" charset="0"/>
              </a:rPr>
              <a:t>Gastos respaldados por boletas de compra venta por valores superiores a 1 UTM.</a:t>
            </a:r>
          </a:p>
          <a:p>
            <a:pPr lvl="1">
              <a:buFont typeface="Arial" pitchFamily="34" charset="0"/>
              <a:buChar char="•"/>
            </a:pPr>
            <a:r>
              <a:rPr lang="es-CL" sz="2000" dirty="0">
                <a:solidFill>
                  <a:schemeClr val="accent1"/>
                </a:solidFill>
                <a:latin typeface="+mn-lt"/>
                <a:cs typeface="Verdana" charset="0"/>
              </a:rPr>
              <a:t>Gastos respaldados con fotocopias de boletas o facturas </a:t>
            </a:r>
          </a:p>
          <a:p>
            <a:pPr lvl="1">
              <a:buFont typeface="Arial" pitchFamily="34" charset="0"/>
              <a:buChar char="•"/>
            </a:pPr>
            <a:r>
              <a:rPr lang="es-CL" sz="2000" dirty="0">
                <a:solidFill>
                  <a:schemeClr val="accent1"/>
                </a:solidFill>
                <a:latin typeface="+mn-lt"/>
                <a:cs typeface="Verdana" charset="0"/>
              </a:rPr>
              <a:t>Gastos respaldados con documentos sobrescritos o enmendados </a:t>
            </a:r>
          </a:p>
          <a:p>
            <a:pPr lvl="1">
              <a:buFont typeface="Arial" pitchFamily="34" charset="0"/>
              <a:buChar char="•"/>
            </a:pPr>
            <a:r>
              <a:rPr lang="es-CL" sz="2000" dirty="0">
                <a:solidFill>
                  <a:schemeClr val="accent1"/>
                </a:solidFill>
                <a:latin typeface="+mn-lt"/>
                <a:cs typeface="Verdana" charset="0"/>
              </a:rPr>
              <a:t>Gastos respaldados por recibos simples por traslados, por servicios o por compras. </a:t>
            </a:r>
          </a:p>
          <a:p>
            <a:pPr lvl="1">
              <a:buFont typeface="Arial" pitchFamily="34" charset="0"/>
              <a:buChar char="•"/>
            </a:pPr>
            <a:r>
              <a:rPr lang="es-CL" sz="2000" dirty="0">
                <a:solidFill>
                  <a:schemeClr val="accent1"/>
                </a:solidFill>
                <a:latin typeface="+mn-lt"/>
                <a:cs typeface="Verdana" charset="0"/>
              </a:rPr>
              <a:t>Gastos que no se encuentren autorizados en el presupuesto aprobado a la Institución </a:t>
            </a:r>
          </a:p>
          <a:p>
            <a:pPr lvl="1">
              <a:buFont typeface="Arial" pitchFamily="34" charset="0"/>
              <a:buChar char="•"/>
            </a:pPr>
            <a:r>
              <a:rPr lang="es-CL" sz="2000" dirty="0">
                <a:solidFill>
                  <a:schemeClr val="accent1"/>
                </a:solidFill>
                <a:latin typeface="+mn-lt"/>
                <a:cs typeface="Verdana" charset="0"/>
              </a:rPr>
              <a:t>Gastos que excedan a los montos autorizados por ítem </a:t>
            </a:r>
          </a:p>
          <a:p>
            <a:pPr lvl="1">
              <a:buFont typeface="Arial" pitchFamily="34" charset="0"/>
              <a:buChar char="•"/>
            </a:pPr>
            <a:r>
              <a:rPr lang="es-CL" sz="2000" dirty="0">
                <a:solidFill>
                  <a:schemeClr val="accent1"/>
                </a:solidFill>
                <a:latin typeface="+mn-lt"/>
                <a:cs typeface="Verdana" charset="0"/>
              </a:rPr>
              <a:t>Gastos por concepto de bebidas alcohólicas y cigarrillos</a:t>
            </a:r>
          </a:p>
          <a:p>
            <a:pPr lvl="1">
              <a:buFont typeface="Arial" pitchFamily="34" charset="0"/>
              <a:buChar char="•"/>
            </a:pPr>
            <a:r>
              <a:rPr lang="es-CL" sz="2000" dirty="0">
                <a:solidFill>
                  <a:schemeClr val="accent1"/>
                </a:solidFill>
                <a:latin typeface="+mn-lt"/>
                <a:cs typeface="Verdana" charset="0"/>
              </a:rPr>
              <a:t>Gastos asociados a vehículos motorizados (compra, mantenciones, reparaciones, etc.)</a:t>
            </a:r>
          </a:p>
          <a:p>
            <a:pPr lvl="1">
              <a:buFont typeface="Arial" pitchFamily="34" charset="0"/>
              <a:buChar char="•"/>
            </a:pPr>
            <a:r>
              <a:rPr lang="es-CL" sz="2000" dirty="0">
                <a:solidFill>
                  <a:schemeClr val="accent1"/>
                </a:solidFill>
                <a:latin typeface="+mn-lt"/>
                <a:cs typeface="Verdana" charset="0"/>
              </a:rPr>
              <a:t>Gastos en Obsequios, premios y/ó recuerdos.</a:t>
            </a:r>
          </a:p>
          <a:p>
            <a:pPr lvl="1">
              <a:buFont typeface="Arial" pitchFamily="34" charset="0"/>
              <a:buChar char="•"/>
            </a:pPr>
            <a:r>
              <a:rPr lang="es-CL" sz="2000" dirty="0">
                <a:solidFill>
                  <a:schemeClr val="accent1"/>
                </a:solidFill>
                <a:latin typeface="+mn-lt"/>
                <a:cs typeface="Verdana" charset="0"/>
              </a:rPr>
              <a:t>Gastos en Tarjetas de Presentación.</a:t>
            </a:r>
          </a:p>
          <a:p>
            <a:pPr lvl="1">
              <a:buFont typeface="Arial" pitchFamily="34" charset="0"/>
              <a:buChar char="•"/>
            </a:pPr>
            <a:r>
              <a:rPr lang="es-CL" sz="2000" dirty="0">
                <a:solidFill>
                  <a:schemeClr val="accent1"/>
                </a:solidFill>
                <a:latin typeface="+mn-lt"/>
                <a:cs typeface="Verdana" charset="0"/>
              </a:rPr>
              <a:t>Gastos cancelados con tarjeta de crédito y/o debito personal.</a:t>
            </a: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pic>
        <p:nvPicPr>
          <p:cNvPr id="95236" name="Picture 4" descr="http://www.ricwoodanimations.info/wp-content/uploads/2011/05/3D-Women-Stop-02.png"/>
          <p:cNvPicPr>
            <a:picLocks noChangeAspect="1" noChangeArrowheads="1"/>
          </p:cNvPicPr>
          <p:nvPr/>
        </p:nvPicPr>
        <p:blipFill rotWithShape="1">
          <a:blip r:embed="rId2"/>
          <a:srcRect l="13424" t="6691" r="9113" b="6233"/>
          <a:stretch/>
        </p:blipFill>
        <p:spPr bwMode="auto">
          <a:xfrm>
            <a:off x="60699" y="1988840"/>
            <a:ext cx="3178942" cy="3344598"/>
          </a:xfrm>
          <a:prstGeom prst="rect">
            <a:avLst/>
          </a:prstGeom>
          <a:noFill/>
        </p:spPr>
      </p:pic>
    </p:spTree>
    <p:extLst>
      <p:ext uri="{BB962C8B-B14F-4D97-AF65-F5344CB8AC3E}">
        <p14:creationId xmlns:p14="http://schemas.microsoft.com/office/powerpoint/2010/main" val="14388094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a:xfrm>
            <a:off x="179388" y="152400"/>
            <a:ext cx="9644062" cy="1382712"/>
          </a:xfrm>
        </p:spPr>
        <p:txBody>
          <a:bodyPr/>
          <a:lstStyle/>
          <a:p>
            <a:r>
              <a:rPr lang="es-CL" sz="3600" u="sng" dirty="0">
                <a:solidFill>
                  <a:schemeClr val="accent1"/>
                </a:solidFill>
                <a:latin typeface="+mj-lt"/>
                <a:cs typeface="Verdana" charset="0"/>
              </a:rPr>
              <a:t>Aspectos Generales Rendiciones Financieras</a:t>
            </a:r>
          </a:p>
        </p:txBody>
      </p:sp>
      <p:sp>
        <p:nvSpPr>
          <p:cNvPr id="5" name="4 Marcador de texto"/>
          <p:cNvSpPr>
            <a:spLocks noGrp="1"/>
          </p:cNvSpPr>
          <p:nvPr>
            <p:ph type="body" sz="quarter" idx="3"/>
          </p:nvPr>
        </p:nvSpPr>
        <p:spPr>
          <a:xfrm>
            <a:off x="2735585" y="2132856"/>
            <a:ext cx="7236159" cy="1821879"/>
          </a:xfrm>
        </p:spPr>
        <p:txBody>
          <a:bodyPr>
            <a:noAutofit/>
          </a:bodyPr>
          <a:lstStyle/>
          <a:p>
            <a:r>
              <a:rPr lang="es-CL" sz="4800" dirty="0"/>
              <a:t>¿Cómo se rinden los gastos?</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3"/>
          <p:cNvSpPr>
            <a:spLocks noChangeArrowheads="1"/>
          </p:cNvSpPr>
          <p:nvPr/>
        </p:nvSpPr>
        <p:spPr bwMode="auto">
          <a:xfrm>
            <a:off x="179514" y="476672"/>
            <a:ext cx="10188921" cy="954107"/>
          </a:xfrm>
          <a:prstGeom prst="rect">
            <a:avLst/>
          </a:prstGeom>
          <a:noFill/>
          <a:ln w="9525">
            <a:noFill/>
            <a:miter lim="800000"/>
            <a:headEnd/>
            <a:tailEnd/>
          </a:ln>
        </p:spPr>
        <p:txBody>
          <a:bodyPr wrap="square">
            <a:spAutoFit/>
          </a:bodyPr>
          <a:lstStyle/>
          <a:p>
            <a:endParaRPr lang="es-ES_tradnl" sz="1400" dirty="0">
              <a:solidFill>
                <a:schemeClr val="bg1">
                  <a:lumMod val="50000"/>
                </a:schemeClr>
              </a:solidFill>
              <a:latin typeface="+mn-lt"/>
              <a:sym typeface="Verdana Bold" charset="0"/>
            </a:endParaRPr>
          </a:p>
          <a:p>
            <a:endParaRPr lang="es-ES_tradnl" sz="1400" dirty="0">
              <a:solidFill>
                <a:schemeClr val="bg1">
                  <a:lumMod val="50000"/>
                </a:schemeClr>
              </a:solidFill>
              <a:latin typeface="+mn-lt"/>
              <a:sym typeface="Verdana Bold" charset="0"/>
            </a:endParaRPr>
          </a:p>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pic>
        <p:nvPicPr>
          <p:cNvPr id="1026" name="Picture 2" descr="http://www.plantillas-powerpoint.com/blog/wp-content/uploads/2013/02/business-characters-powerpoint.jpg"/>
          <p:cNvPicPr>
            <a:picLocks noChangeAspect="1" noChangeArrowheads="1"/>
          </p:cNvPicPr>
          <p:nvPr/>
        </p:nvPicPr>
        <p:blipFill rotWithShape="1">
          <a:blip r:embed="rId2">
            <a:extLst>
              <a:ext uri="{28A0092B-C50C-407E-A947-70E740481C1C}">
                <a14:useLocalDpi xmlns:a14="http://schemas.microsoft.com/office/drawing/2010/main" val="0"/>
              </a:ext>
            </a:extLst>
          </a:blip>
          <a:srcRect l="36589" r="35036"/>
          <a:stretch/>
        </p:blipFill>
        <p:spPr bwMode="auto">
          <a:xfrm>
            <a:off x="666207" y="1789830"/>
            <a:ext cx="2069378" cy="343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360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p:txBody>
          <a:bodyPr/>
          <a:lstStyle/>
          <a:p>
            <a:r>
              <a:rPr lang="es-CL" sz="3600" u="sng" dirty="0">
                <a:solidFill>
                  <a:schemeClr val="accent1"/>
                </a:solidFill>
                <a:latin typeface="+mj-lt"/>
                <a:cs typeface="Verdana" charset="0"/>
              </a:rPr>
              <a:t>Aspectos Generales Rendiciones Financieras</a:t>
            </a:r>
          </a:p>
        </p:txBody>
      </p:sp>
      <p:sp>
        <p:nvSpPr>
          <p:cNvPr id="2" name="1 Marcador de contenido"/>
          <p:cNvSpPr>
            <a:spLocks noGrp="1"/>
          </p:cNvSpPr>
          <p:nvPr>
            <p:ph idx="1"/>
          </p:nvPr>
        </p:nvSpPr>
        <p:spPr>
          <a:xfrm>
            <a:off x="179388" y="1196752"/>
            <a:ext cx="9829005" cy="5112568"/>
          </a:xfrm>
          <a:solidFill>
            <a:srgbClr val="FFFFCC"/>
          </a:solidFill>
        </p:spPr>
        <p:txBody>
          <a:bodyPr/>
          <a:lstStyle/>
          <a:p>
            <a:pPr marL="0" indent="0">
              <a:buNone/>
            </a:pPr>
            <a:r>
              <a:rPr lang="es-CL" sz="2400" b="1" dirty="0">
                <a:solidFill>
                  <a:schemeClr val="accent1">
                    <a:lumMod val="75000"/>
                  </a:schemeClr>
                </a:solidFill>
              </a:rPr>
              <a:t>Gastos Operacionales, de Equipamiento e Infraestructura:</a:t>
            </a:r>
          </a:p>
          <a:p>
            <a:pPr algn="just"/>
            <a:r>
              <a:rPr lang="es-CL" dirty="0">
                <a:solidFill>
                  <a:schemeClr val="accent1">
                    <a:lumMod val="75000"/>
                  </a:schemeClr>
                </a:solidFill>
              </a:rPr>
              <a:t>Se deben rendir con documentos tributarios tales como facturas, boletas de compraventa y servicios, recibos de arriendos, boletos de locomoción, entre otros.</a:t>
            </a:r>
          </a:p>
          <a:p>
            <a:pPr algn="just"/>
            <a:r>
              <a:rPr lang="es-CL" dirty="0">
                <a:solidFill>
                  <a:schemeClr val="accent1">
                    <a:lumMod val="75000"/>
                  </a:schemeClr>
                </a:solidFill>
              </a:rPr>
              <a:t>Las facturas deben estar emitidas a nombre de la Institución Ejecutora, pagadas al contado y acreditar su pago mediante: la copia cedible, comprobante de transferencia o copia de cheque más la cartola bancaria que acredite su cobro.</a:t>
            </a:r>
          </a:p>
          <a:p>
            <a:pPr algn="just"/>
            <a:r>
              <a:rPr lang="es-CL" dirty="0">
                <a:solidFill>
                  <a:schemeClr val="accent1">
                    <a:lumMod val="75000"/>
                  </a:schemeClr>
                </a:solidFill>
              </a:rPr>
              <a:t>Las boletas de compra y venta que no registren detalle (boletas de negocios pequeños), el encargado de la rendición debe pegar la boleta en una hoja blanca y a un costado escribir el detalle de la compra.</a:t>
            </a:r>
          </a:p>
          <a:p>
            <a:pPr algn="just"/>
            <a:r>
              <a:rPr lang="es-CL" dirty="0">
                <a:solidFill>
                  <a:schemeClr val="accent1">
                    <a:lumMod val="75000"/>
                  </a:schemeClr>
                </a:solidFill>
              </a:rPr>
              <a:t>Los recibos de arriendo, deben rendirse junto con el contrato de arriendo original y autorizado notarialmente. </a:t>
            </a:r>
          </a:p>
          <a:p>
            <a:pPr algn="just"/>
            <a:r>
              <a:rPr lang="es-CL" dirty="0">
                <a:solidFill>
                  <a:schemeClr val="accent1">
                    <a:lumMod val="75000"/>
                  </a:schemeClr>
                </a:solidFill>
              </a:rPr>
              <a:t>Los gastos de locomoción, se deben rendir por pasaje efectuado con el comprobante respectivo, junto con la planilla de traslados.</a:t>
            </a:r>
          </a:p>
          <a:p>
            <a:pPr algn="just"/>
            <a:r>
              <a:rPr lang="es-CL" dirty="0">
                <a:solidFill>
                  <a:schemeClr val="accent1">
                    <a:lumMod val="75000"/>
                  </a:schemeClr>
                </a:solidFill>
              </a:rPr>
              <a:t>Los gastos de Difusión, deben adjuntar aprobación de gráfica de la contraparte Técnica y una muestra (foto).</a:t>
            </a:r>
          </a:p>
          <a:p>
            <a:endParaRPr lang="es-CL" dirty="0"/>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3"/>
          <p:cNvSpPr>
            <a:spLocks noChangeArrowheads="1"/>
          </p:cNvSpPr>
          <p:nvPr/>
        </p:nvSpPr>
        <p:spPr bwMode="auto">
          <a:xfrm>
            <a:off x="179514" y="476672"/>
            <a:ext cx="10188921" cy="738664"/>
          </a:xfrm>
          <a:prstGeom prst="rect">
            <a:avLst/>
          </a:prstGeom>
          <a:noFill/>
          <a:ln w="9525">
            <a:noFill/>
            <a:miter lim="800000"/>
            <a:headEnd/>
            <a:tailEnd/>
          </a:ln>
        </p:spPr>
        <p:txBody>
          <a:bodyPr wrap="square">
            <a:spAutoFit/>
          </a:bodyPr>
          <a:lstStyle/>
          <a:p>
            <a:endParaRPr lang="es-ES_tradnl" sz="1400" dirty="0">
              <a:solidFill>
                <a:schemeClr val="bg1">
                  <a:lumMod val="50000"/>
                </a:schemeClr>
              </a:solidFill>
              <a:latin typeface="+mn-lt"/>
              <a:sym typeface="Verdana Bold" charset="0"/>
            </a:endParaRPr>
          </a:p>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Tree>
    <p:extLst>
      <p:ext uri="{BB962C8B-B14F-4D97-AF65-F5344CB8AC3E}">
        <p14:creationId xmlns:p14="http://schemas.microsoft.com/office/powerpoint/2010/main" val="22578971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0 Título"/>
          <p:cNvSpPr>
            <a:spLocks noGrp="1"/>
          </p:cNvSpPr>
          <p:nvPr>
            <p:ph type="title"/>
          </p:nvPr>
        </p:nvSpPr>
        <p:spPr>
          <a:xfrm>
            <a:off x="179388" y="-27384"/>
            <a:ext cx="9644062" cy="1143000"/>
          </a:xfrm>
        </p:spPr>
        <p:txBody>
          <a:bodyPr/>
          <a:lstStyle/>
          <a:p>
            <a:r>
              <a:rPr lang="es-CL" sz="3600" u="sng" dirty="0">
                <a:solidFill>
                  <a:schemeClr val="accent1"/>
                </a:solidFill>
                <a:latin typeface="+mj-lt"/>
                <a:cs typeface="Verdana" charset="0"/>
              </a:rPr>
              <a:t>Aspectos Generales Rendiciones Financieras</a:t>
            </a:r>
          </a:p>
        </p:txBody>
      </p:sp>
      <p:sp>
        <p:nvSpPr>
          <p:cNvPr id="14" name="Rectangle 3"/>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3"/>
          <p:cNvSpPr>
            <a:spLocks noChangeArrowheads="1"/>
          </p:cNvSpPr>
          <p:nvPr/>
        </p:nvSpPr>
        <p:spPr bwMode="auto">
          <a:xfrm>
            <a:off x="179514" y="476672"/>
            <a:ext cx="10188921" cy="523220"/>
          </a:xfrm>
          <a:prstGeom prst="rect">
            <a:avLst/>
          </a:prstGeom>
          <a:noFill/>
          <a:ln w="9525">
            <a:noFill/>
            <a:miter lim="800000"/>
            <a:headEnd/>
            <a:tailEnd/>
          </a:ln>
        </p:spPr>
        <p:txBody>
          <a:bodyPr wrap="square">
            <a:spAutoFit/>
          </a:bodyPr>
          <a:lstStyle/>
          <a:p>
            <a:r>
              <a:rPr lang="es-ES_tradnl" sz="1400" dirty="0">
                <a:solidFill>
                  <a:schemeClr val="bg1">
                    <a:lumMod val="50000"/>
                  </a:schemeClr>
                </a:solidFill>
                <a:latin typeface="+mn-lt"/>
                <a:sym typeface="Verdana Bold" charset="0"/>
              </a:rPr>
              <a:t>Rendición de Cuentas</a:t>
            </a:r>
          </a:p>
          <a:p>
            <a:pPr>
              <a:buFont typeface="Arial" pitchFamily="34" charset="0"/>
              <a:buNone/>
            </a:pPr>
            <a:r>
              <a:rPr lang="es-ES" sz="1400" dirty="0">
                <a:solidFill>
                  <a:schemeClr val="bg1">
                    <a:lumMod val="50000"/>
                  </a:schemeClr>
                </a:solidFill>
                <a:latin typeface="+mn-lt"/>
                <a:ea typeface="ヒラギノ角ゴ Pro W3"/>
                <a:cs typeface="Arial" pitchFamily="34" charset="0"/>
              </a:rPr>
              <a:t>Proyectos adjudicados Fondo de Iniciativas para la Superación de la Pobreza </a:t>
            </a:r>
          </a:p>
        </p:txBody>
      </p:sp>
      <p:sp>
        <p:nvSpPr>
          <p:cNvPr id="10" name="1 Marcador de contenido"/>
          <p:cNvSpPr>
            <a:spLocks noGrp="1"/>
          </p:cNvSpPr>
          <p:nvPr>
            <p:ph idx="1"/>
          </p:nvPr>
        </p:nvSpPr>
        <p:spPr>
          <a:xfrm>
            <a:off x="179514" y="1012277"/>
            <a:ext cx="9829005" cy="5369047"/>
          </a:xfrm>
          <a:solidFill>
            <a:srgbClr val="FFFFCC"/>
          </a:solidFill>
        </p:spPr>
        <p:txBody>
          <a:bodyPr/>
          <a:lstStyle/>
          <a:p>
            <a:pPr algn="just"/>
            <a:r>
              <a:rPr lang="es-CL" dirty="0">
                <a:solidFill>
                  <a:schemeClr val="accent1">
                    <a:lumMod val="75000"/>
                  </a:schemeClr>
                </a:solidFill>
              </a:rPr>
              <a:t>Los gastos de combustible, se deben rendir junto a la planilla de kilometraje. Se considerará 10 km por litro.</a:t>
            </a:r>
          </a:p>
          <a:p>
            <a:pPr algn="just"/>
            <a:r>
              <a:rPr lang="es-CL" dirty="0">
                <a:solidFill>
                  <a:schemeClr val="accent1">
                    <a:lumMod val="75000"/>
                  </a:schemeClr>
                </a:solidFill>
              </a:rPr>
              <a:t>Todos los gastos rendidos deben ser justificados, adjuntando la </a:t>
            </a:r>
            <a:r>
              <a:rPr lang="es-CL" b="1" u="sng" dirty="0">
                <a:solidFill>
                  <a:schemeClr val="accent1">
                    <a:lumMod val="75000"/>
                  </a:schemeClr>
                </a:solidFill>
              </a:rPr>
              <a:t>minuta de la actividad </a:t>
            </a:r>
            <a:r>
              <a:rPr lang="es-CL" dirty="0">
                <a:solidFill>
                  <a:schemeClr val="accent1">
                    <a:lumMod val="75000"/>
                  </a:schemeClr>
                </a:solidFill>
              </a:rPr>
              <a:t>y el </a:t>
            </a:r>
            <a:r>
              <a:rPr lang="es-CL" b="1" u="sng" dirty="0">
                <a:solidFill>
                  <a:schemeClr val="accent1">
                    <a:lumMod val="75000"/>
                  </a:schemeClr>
                </a:solidFill>
              </a:rPr>
              <a:t>listado de participantes</a:t>
            </a:r>
            <a:r>
              <a:rPr lang="es-CL" dirty="0">
                <a:solidFill>
                  <a:schemeClr val="accent1">
                    <a:lumMod val="75000"/>
                  </a:schemeClr>
                </a:solidFill>
              </a:rPr>
              <a:t>.</a:t>
            </a:r>
          </a:p>
          <a:p>
            <a:pPr algn="just"/>
            <a:r>
              <a:rPr lang="es-CL" dirty="0">
                <a:solidFill>
                  <a:schemeClr val="accent1">
                    <a:lumMod val="75000"/>
                  </a:schemeClr>
                </a:solidFill>
              </a:rPr>
              <a:t>Para los gastos superiores a 1 UTM, se deben rendir con factura.</a:t>
            </a:r>
          </a:p>
          <a:p>
            <a:pPr algn="just"/>
            <a:r>
              <a:rPr lang="es-CL" dirty="0">
                <a:solidFill>
                  <a:schemeClr val="accent1">
                    <a:lumMod val="75000"/>
                  </a:schemeClr>
                </a:solidFill>
              </a:rPr>
              <a:t>Para los gastos que superen las 10 UTM, se deben adjuntar las tres cotizaciones y un cuadro comparativo, que fundamente la elección del proveedor. Existe la excepción de un proveedor exclusivo, para esto se debe remitir un documento que así lo acredite.</a:t>
            </a:r>
          </a:p>
          <a:p>
            <a:pPr algn="just"/>
            <a:r>
              <a:rPr lang="es-CL" b="1" dirty="0">
                <a:solidFill>
                  <a:schemeClr val="accent1">
                    <a:lumMod val="75000"/>
                  </a:schemeClr>
                </a:solidFill>
              </a:rPr>
              <a:t>Los aportes propios no se deben rendir</a:t>
            </a:r>
            <a:r>
              <a:rPr lang="es-CL" dirty="0">
                <a:solidFill>
                  <a:schemeClr val="accent1">
                    <a:lumMod val="75000"/>
                  </a:schemeClr>
                </a:solidFill>
              </a:rPr>
              <a:t>, sólo se deben rendir los fondos transferidos desde este Ministerio.</a:t>
            </a:r>
          </a:p>
          <a:p>
            <a:pPr algn="just"/>
            <a:r>
              <a:rPr lang="es-CL" dirty="0">
                <a:solidFill>
                  <a:schemeClr val="accent1">
                    <a:lumMod val="75000"/>
                  </a:schemeClr>
                </a:solidFill>
              </a:rPr>
              <a:t>Los pagos </a:t>
            </a:r>
            <a:r>
              <a:rPr lang="es-CL" u="sng" dirty="0">
                <a:solidFill>
                  <a:schemeClr val="accent1">
                    <a:lumMod val="75000"/>
                  </a:schemeClr>
                </a:solidFill>
              </a:rPr>
              <a:t>siempre</a:t>
            </a:r>
            <a:r>
              <a:rPr lang="es-CL" dirty="0">
                <a:solidFill>
                  <a:schemeClr val="accent1">
                    <a:lumMod val="75000"/>
                  </a:schemeClr>
                </a:solidFill>
              </a:rPr>
              <a:t> se deben efectuar al contado.</a:t>
            </a:r>
          </a:p>
          <a:p>
            <a:pPr algn="just"/>
            <a:r>
              <a:rPr lang="es-CL" dirty="0">
                <a:solidFill>
                  <a:schemeClr val="accent1">
                    <a:lumMod val="75000"/>
                  </a:schemeClr>
                </a:solidFill>
              </a:rPr>
              <a:t>Los pagos </a:t>
            </a:r>
            <a:r>
              <a:rPr lang="es-CL" b="1" dirty="0">
                <a:solidFill>
                  <a:schemeClr val="accent1">
                    <a:lumMod val="75000"/>
                  </a:schemeClr>
                </a:solidFill>
              </a:rPr>
              <a:t>no se deben efectuar al crédito</a:t>
            </a:r>
            <a:r>
              <a:rPr lang="es-CL" dirty="0">
                <a:solidFill>
                  <a:schemeClr val="accent1">
                    <a:lumMod val="75000"/>
                  </a:schemeClr>
                </a:solidFill>
              </a:rPr>
              <a:t>.</a:t>
            </a:r>
          </a:p>
          <a:p>
            <a:pPr algn="just"/>
            <a:r>
              <a:rPr lang="es-CL" dirty="0">
                <a:solidFill>
                  <a:schemeClr val="accent1">
                    <a:lumMod val="75000"/>
                  </a:schemeClr>
                </a:solidFill>
              </a:rPr>
              <a:t>Sólo es posible el pago con la </a:t>
            </a:r>
            <a:r>
              <a:rPr lang="es-CL" b="1" dirty="0">
                <a:solidFill>
                  <a:schemeClr val="accent1">
                    <a:lumMod val="75000"/>
                  </a:schemeClr>
                </a:solidFill>
              </a:rPr>
              <a:t>tarjeta de débito Institucional</a:t>
            </a:r>
            <a:r>
              <a:rPr lang="es-CL" dirty="0">
                <a:solidFill>
                  <a:schemeClr val="accent1">
                    <a:lumMod val="75000"/>
                  </a:schemeClr>
                </a:solidFill>
              </a:rPr>
              <a:t>.</a:t>
            </a:r>
          </a:p>
          <a:p>
            <a:pPr algn="just"/>
            <a:r>
              <a:rPr lang="es-CL" dirty="0">
                <a:solidFill>
                  <a:schemeClr val="accent1">
                    <a:lumMod val="75000"/>
                  </a:schemeClr>
                </a:solidFill>
              </a:rPr>
              <a:t>Todo gasto de prestación de servicios aunque sea por una sola vez, debe rendirse con la boleta de honorarios o factura junto a un contrato de prestación de servicios e Informe de Actividades.</a:t>
            </a:r>
          </a:p>
          <a:p>
            <a:endParaRPr lang="es-CL" dirty="0">
              <a:solidFill>
                <a:schemeClr val="accent1">
                  <a:lumMod val="75000"/>
                </a:schemeClr>
              </a:solidFill>
            </a:endParaRPr>
          </a:p>
        </p:txBody>
      </p:sp>
    </p:spTree>
    <p:extLst>
      <p:ext uri="{BB962C8B-B14F-4D97-AF65-F5344CB8AC3E}">
        <p14:creationId xmlns:p14="http://schemas.microsoft.com/office/powerpoint/2010/main" val="3235923507"/>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23823</TotalTime>
  <Words>2561</Words>
  <Application>Microsoft Office PowerPoint</Application>
  <PresentationFormat>Personalizado</PresentationFormat>
  <Paragraphs>252</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5</vt:i4>
      </vt:variant>
      <vt:variant>
        <vt:lpstr>Títulos de diapositiva</vt:lpstr>
      </vt:variant>
      <vt:variant>
        <vt:i4>21</vt:i4>
      </vt:variant>
    </vt:vector>
  </HeadingPairs>
  <TitlesOfParts>
    <vt:vector size="30" baseType="lpstr">
      <vt:lpstr>Arial</vt:lpstr>
      <vt:lpstr>Calibri</vt:lpstr>
      <vt:lpstr>Trebuchet MS</vt:lpstr>
      <vt:lpstr>Verdana</vt:lpstr>
      <vt:lpstr>1_Office Theme</vt:lpstr>
      <vt:lpstr>2_Office Theme</vt:lpstr>
      <vt:lpstr>3_Office Theme</vt:lpstr>
      <vt:lpstr>4_Office Theme</vt:lpstr>
      <vt:lpstr>5_Office Theme</vt:lpstr>
      <vt:lpstr>Ministerio de Desarrollo Social y Familia Subsecretaría de Evaluación Social División de Administración y Finanzas Julio de 2020</vt:lpstr>
      <vt:lpstr>Transferencias</vt:lpstr>
      <vt:lpstr>Obligaciones de la Subsecretaría</vt:lpstr>
      <vt:lpstr>Obligaciones de los Ejecutores</vt:lpstr>
      <vt:lpstr>Gastos No Financiados</vt:lpstr>
      <vt:lpstr>Gastos No Financiados</vt:lpstr>
      <vt:lpstr>Aspectos Generales Rendiciones Financieras</vt:lpstr>
      <vt:lpstr>Aspectos Generales Rendiciones Financieras</vt:lpstr>
      <vt:lpstr>Aspectos Generales Rendiciones Financieras</vt:lpstr>
      <vt:lpstr>Aspectos Generales Rendiciones Financieras</vt:lpstr>
      <vt:lpstr>Aspectos Generales Rendiciones Financieras</vt:lpstr>
      <vt:lpstr>Formatos de Revisión de Rendiciones Mensuales</vt:lpstr>
      <vt:lpstr>Formatos de Revisión de Rendiciones Mensuales</vt:lpstr>
      <vt:lpstr>Formatos de Revisión de Rendiciones Mensuales</vt:lpstr>
      <vt:lpstr>Formatos de Revisión de Rendiciones Mensuales</vt:lpstr>
      <vt:lpstr>Causales de Término Anticipado</vt:lpstr>
      <vt:lpstr>Causales de Término Anticipado Rendición de Cuentas Proyectos adjudicados Fondo de Iniciativas para la Superación de la Pobreza  </vt:lpstr>
      <vt:lpstr>Cierre</vt:lpstr>
      <vt:lpstr>Formato de Rendición Financiera Final</vt:lpstr>
      <vt:lpstr>Formato de Rendición Financiera Final</vt:lpstr>
      <vt:lpstr>Presentación de PowerPoint</vt:lpstr>
    </vt:vector>
  </TitlesOfParts>
  <Company>Gabriel Badagnani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Soledad Rodríguez</cp:lastModifiedBy>
  <cp:revision>726</cp:revision>
  <cp:lastPrinted>2019-11-19T12:50:08Z</cp:lastPrinted>
  <dcterms:created xsi:type="dcterms:W3CDTF">2011-04-01T11:22:38Z</dcterms:created>
  <dcterms:modified xsi:type="dcterms:W3CDTF">2020-07-03T22:21:32Z</dcterms:modified>
</cp:coreProperties>
</file>