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0" r:id="rId2"/>
    <p:sldId id="2329" r:id="rId3"/>
    <p:sldId id="2333" r:id="rId4"/>
    <p:sldId id="2334" r:id="rId5"/>
    <p:sldId id="2335" r:id="rId6"/>
    <p:sldId id="2328" r:id="rId7"/>
    <p:sldId id="2337" r:id="rId8"/>
    <p:sldId id="2338" r:id="rId9"/>
    <p:sldId id="2339" r:id="rId10"/>
    <p:sldId id="2340" r:id="rId11"/>
    <p:sldId id="2341" r:id="rId12"/>
    <p:sldId id="2342" r:id="rId13"/>
    <p:sldId id="2357" r:id="rId14"/>
    <p:sldId id="2343" r:id="rId15"/>
    <p:sldId id="2344" r:id="rId16"/>
    <p:sldId id="2345" r:id="rId17"/>
    <p:sldId id="2346" r:id="rId18"/>
    <p:sldId id="2348" r:id="rId19"/>
    <p:sldId id="2359" r:id="rId20"/>
    <p:sldId id="2347" r:id="rId21"/>
    <p:sldId id="2349" r:id="rId22"/>
    <p:sldId id="2355" r:id="rId23"/>
    <p:sldId id="2356" r:id="rId24"/>
    <p:sldId id="2351" r:id="rId25"/>
    <p:sldId id="2352" r:id="rId26"/>
    <p:sldId id="2354" r:id="rId27"/>
    <p:sldId id="2319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z Infante Heymann" initials="MPIH" lastIdx="1" clrIdx="0">
    <p:extLst>
      <p:ext uri="{19B8F6BF-5375-455C-9EA6-DF929625EA0E}">
        <p15:presenceInfo xmlns="" xmlns:p15="http://schemas.microsoft.com/office/powerpoint/2012/main" userId="S-1-5-21-3220956956-3524519240-3841078733-56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DA9"/>
    <a:srgbClr val="9ABA00"/>
    <a:srgbClr val="77C145"/>
    <a:srgbClr val="BAFFED"/>
    <a:srgbClr val="923087"/>
    <a:srgbClr val="FF66FF"/>
    <a:srgbClr val="99CC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4669" autoAdjust="0"/>
  </p:normalViewPr>
  <p:slideViewPr>
    <p:cSldViewPr snapToGrid="0">
      <p:cViewPr varScale="1">
        <p:scale>
          <a:sx n="87" d="100"/>
          <a:sy n="87" d="100"/>
        </p:scale>
        <p:origin x="-51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AD7F8-5016-40DA-9DDD-472476415FC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44F863BB-AC7C-41EA-BD49-58EDFB9A9C3B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dirty="0" smtClean="0"/>
            <a:t>Cumplir con las bases administrativas y técnicas</a:t>
          </a:r>
          <a:endParaRPr lang="es-CL" sz="1800" dirty="0"/>
        </a:p>
      </dgm:t>
    </dgm:pt>
    <dgm:pt modelId="{7981C22E-D1F4-4507-9BF5-2A123DF4D16D}" type="parTrans" cxnId="{E535FE59-2564-4618-8FDF-4378D3AABC58}">
      <dgm:prSet/>
      <dgm:spPr/>
      <dgm:t>
        <a:bodyPr/>
        <a:lstStyle/>
        <a:p>
          <a:endParaRPr lang="es-CL"/>
        </a:p>
      </dgm:t>
    </dgm:pt>
    <dgm:pt modelId="{EB8E023D-F277-4927-B904-0FC003E02BA2}" type="sibTrans" cxnId="{E535FE59-2564-4618-8FDF-4378D3AABC58}">
      <dgm:prSet/>
      <dgm:spPr/>
      <dgm:t>
        <a:bodyPr/>
        <a:lstStyle/>
        <a:p>
          <a:endParaRPr lang="es-CL"/>
        </a:p>
      </dgm:t>
    </dgm:pt>
    <dgm:pt modelId="{E91CB5D4-ED40-472B-9D11-5185EFF95813}">
      <dgm:prSet phldrT="[Texto]" custT="1"/>
      <dgm:spPr/>
      <dgm:t>
        <a:bodyPr/>
        <a:lstStyle/>
        <a:p>
          <a:pPr algn="just"/>
          <a:r>
            <a:rPr lang="es-CL" sz="1800" b="1" dirty="0" smtClean="0"/>
            <a:t>Rendición Técnica-Financiera mensual y final por medio de la plataforma</a:t>
          </a:r>
          <a:endParaRPr lang="es-CL" sz="1800" dirty="0"/>
        </a:p>
      </dgm:t>
    </dgm:pt>
    <dgm:pt modelId="{5092CB4D-EC65-468B-AB55-5D8FCBFE1A4C}" type="parTrans" cxnId="{C46558FB-71FF-411F-AFF8-D36A03510E3C}">
      <dgm:prSet/>
      <dgm:spPr/>
      <dgm:t>
        <a:bodyPr/>
        <a:lstStyle/>
        <a:p>
          <a:endParaRPr lang="es-CL"/>
        </a:p>
      </dgm:t>
    </dgm:pt>
    <dgm:pt modelId="{1BE0A840-6913-4874-8F84-3B99006F1C18}" type="sibTrans" cxnId="{C46558FB-71FF-411F-AFF8-D36A03510E3C}">
      <dgm:prSet/>
      <dgm:spPr/>
      <dgm:t>
        <a:bodyPr/>
        <a:lstStyle/>
        <a:p>
          <a:endParaRPr lang="es-CL"/>
        </a:p>
      </dgm:t>
    </dgm:pt>
    <dgm:pt modelId="{CF024646-49A2-478F-B811-53C4C70963A7}">
      <dgm:prSet phldrT="[Texto]" custT="1"/>
      <dgm:spPr/>
      <dgm:t>
        <a:bodyPr/>
        <a:lstStyle/>
        <a:p>
          <a:pPr algn="just"/>
          <a:r>
            <a:rPr lang="es-CL" sz="1800" b="1" dirty="0" smtClean="0"/>
            <a:t>Colaborar en las tareas de supervisión de la contraparte técnica</a:t>
          </a:r>
          <a:endParaRPr lang="es-CL" sz="1800" dirty="0"/>
        </a:p>
      </dgm:t>
    </dgm:pt>
    <dgm:pt modelId="{FCB61795-3159-4FCB-8864-56C8CA4FC6CA}" type="parTrans" cxnId="{A3228EC2-E162-4E34-9430-5C00B6B18769}">
      <dgm:prSet/>
      <dgm:spPr/>
      <dgm:t>
        <a:bodyPr/>
        <a:lstStyle/>
        <a:p>
          <a:endParaRPr lang="es-CL"/>
        </a:p>
      </dgm:t>
    </dgm:pt>
    <dgm:pt modelId="{17DF31A6-F366-4AD0-9BD9-EB6EEFDABDCC}" type="sibTrans" cxnId="{A3228EC2-E162-4E34-9430-5C00B6B18769}">
      <dgm:prSet/>
      <dgm:spPr/>
      <dgm:t>
        <a:bodyPr/>
        <a:lstStyle/>
        <a:p>
          <a:endParaRPr lang="es-CL"/>
        </a:p>
      </dgm:t>
    </dgm:pt>
    <dgm:pt modelId="{D58D5CA1-104A-4296-A203-D42559747956}">
      <dgm:prSet phldrT="[Texto]" custT="1"/>
      <dgm:spPr/>
      <dgm:t>
        <a:bodyPr/>
        <a:lstStyle/>
        <a:p>
          <a:pPr algn="just"/>
          <a:r>
            <a:rPr lang="es-CL" sz="1800" b="1" dirty="0" smtClean="0"/>
            <a:t>Publicar el convenio, estados financieros, balance,  y memoria de las actividades realizadas en el proyecto</a:t>
          </a:r>
          <a:endParaRPr lang="es-CL" sz="1800" dirty="0"/>
        </a:p>
      </dgm:t>
    </dgm:pt>
    <dgm:pt modelId="{20A0CA19-24D7-4F22-88A2-007094385345}" type="parTrans" cxnId="{E3BEB247-C490-493E-A821-08EC523D56AE}">
      <dgm:prSet/>
      <dgm:spPr/>
      <dgm:t>
        <a:bodyPr/>
        <a:lstStyle/>
        <a:p>
          <a:endParaRPr lang="es-CL"/>
        </a:p>
      </dgm:t>
    </dgm:pt>
    <dgm:pt modelId="{542C72C8-8436-41B8-ACF0-BFFDCBAF73B2}" type="sibTrans" cxnId="{E3BEB247-C490-493E-A821-08EC523D56AE}">
      <dgm:prSet/>
      <dgm:spPr/>
      <dgm:t>
        <a:bodyPr/>
        <a:lstStyle/>
        <a:p>
          <a:endParaRPr lang="es-CL"/>
        </a:p>
      </dgm:t>
    </dgm:pt>
    <dgm:pt modelId="{A2421373-29B5-4082-B0C7-C3D705E2F250}">
      <dgm:prSet phldrT="[Texto]"/>
      <dgm:spPr/>
      <dgm:t>
        <a:bodyPr/>
        <a:lstStyle/>
        <a:p>
          <a:pPr algn="just"/>
          <a:r>
            <a:rPr lang="es-CL" b="1" dirty="0" smtClean="0"/>
            <a:t>Difundir el proyecto con el logo del Ministerio, indicando que ha sido beneficiado por el “Fondo Chile Compromiso de Todos - COVID19- Segundo Semestre”</a:t>
          </a:r>
        </a:p>
        <a:p>
          <a:pPr algn="just"/>
          <a:r>
            <a:rPr lang="es-CL" b="1" dirty="0" smtClean="0"/>
            <a:t>Su uso debe ser PREVIAMENTE autorizado por el Ministerio. </a:t>
          </a:r>
          <a:endParaRPr lang="es-CL" dirty="0"/>
        </a:p>
      </dgm:t>
    </dgm:pt>
    <dgm:pt modelId="{0CF6B071-8800-4645-A859-B7E0B6DB899C}" type="parTrans" cxnId="{1E37EB0B-8F36-4F09-BC9C-4CA6E8537820}">
      <dgm:prSet/>
      <dgm:spPr/>
      <dgm:t>
        <a:bodyPr/>
        <a:lstStyle/>
        <a:p>
          <a:endParaRPr lang="es-CL"/>
        </a:p>
      </dgm:t>
    </dgm:pt>
    <dgm:pt modelId="{7A1151A3-D19A-4121-B645-E998473D14C1}" type="sibTrans" cxnId="{1E37EB0B-8F36-4F09-BC9C-4CA6E8537820}">
      <dgm:prSet/>
      <dgm:spPr/>
      <dgm:t>
        <a:bodyPr/>
        <a:lstStyle/>
        <a:p>
          <a:endParaRPr lang="es-CL"/>
        </a:p>
      </dgm:t>
    </dgm:pt>
    <dgm:pt modelId="{DC4210A3-8121-4520-8FF7-BA73534466B7}" type="pres">
      <dgm:prSet presAssocID="{4E2AD7F8-5016-40DA-9DDD-472476415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3A2DEE-B7C8-43D3-A9AD-BD701F4AD9B7}" type="pres">
      <dgm:prSet presAssocID="{44F863BB-AC7C-41EA-BD49-58EDFB9A9C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A0BEE1-3C76-47C1-9735-317640067AD7}" type="pres">
      <dgm:prSet presAssocID="{EB8E023D-F277-4927-B904-0FC003E02BA2}" presName="sibTrans" presStyleCnt="0"/>
      <dgm:spPr/>
      <dgm:t>
        <a:bodyPr/>
        <a:lstStyle/>
        <a:p>
          <a:endParaRPr lang="es-CL"/>
        </a:p>
      </dgm:t>
    </dgm:pt>
    <dgm:pt modelId="{2174D259-8EAA-4CD0-AF46-49BA382BA96C}" type="pres">
      <dgm:prSet presAssocID="{E91CB5D4-ED40-472B-9D11-5185EFF958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5DBB0E-0C68-478B-848A-467CA2C84014}" type="pres">
      <dgm:prSet presAssocID="{1BE0A840-6913-4874-8F84-3B99006F1C18}" presName="sibTrans" presStyleCnt="0"/>
      <dgm:spPr/>
      <dgm:t>
        <a:bodyPr/>
        <a:lstStyle/>
        <a:p>
          <a:endParaRPr lang="es-CL"/>
        </a:p>
      </dgm:t>
    </dgm:pt>
    <dgm:pt modelId="{A02700DE-0D3A-4E72-A558-CECC74CA5610}" type="pres">
      <dgm:prSet presAssocID="{CF024646-49A2-478F-B811-53C4C70963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CB3847-AD27-432B-A04B-025FB3DF2A40}" type="pres">
      <dgm:prSet presAssocID="{17DF31A6-F366-4AD0-9BD9-EB6EEFDABDCC}" presName="sibTrans" presStyleCnt="0"/>
      <dgm:spPr/>
      <dgm:t>
        <a:bodyPr/>
        <a:lstStyle/>
        <a:p>
          <a:endParaRPr lang="es-CL"/>
        </a:p>
      </dgm:t>
    </dgm:pt>
    <dgm:pt modelId="{6404E46F-BE24-4AFE-93FC-3615A48F15BD}" type="pres">
      <dgm:prSet presAssocID="{D58D5CA1-104A-4296-A203-D425597479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6CA677-D0F4-4251-B05F-BCA423190CA1}" type="pres">
      <dgm:prSet presAssocID="{542C72C8-8436-41B8-ACF0-BFFDCBAF73B2}" presName="sibTrans" presStyleCnt="0"/>
      <dgm:spPr/>
      <dgm:t>
        <a:bodyPr/>
        <a:lstStyle/>
        <a:p>
          <a:endParaRPr lang="es-CL"/>
        </a:p>
      </dgm:t>
    </dgm:pt>
    <dgm:pt modelId="{54EF44ED-3CA9-45EA-BC18-B6EB65999D48}" type="pres">
      <dgm:prSet presAssocID="{A2421373-29B5-4082-B0C7-C3D705E2F250}" presName="node" presStyleLbl="node1" presStyleIdx="4" presStyleCnt="5" custScaleX="1045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4C00174-5906-4D56-9195-6015B8B439CF}" type="presOf" srcId="{4E2AD7F8-5016-40DA-9DDD-472476415FCB}" destId="{DC4210A3-8121-4520-8FF7-BA73534466B7}" srcOrd="0" destOrd="0" presId="urn:microsoft.com/office/officeart/2005/8/layout/default"/>
    <dgm:cxn modelId="{62C5C4E3-E350-4523-B4EE-D4D7327B9400}" type="presOf" srcId="{CF024646-49A2-478F-B811-53C4C70963A7}" destId="{A02700DE-0D3A-4E72-A558-CECC74CA5610}" srcOrd="0" destOrd="0" presId="urn:microsoft.com/office/officeart/2005/8/layout/default"/>
    <dgm:cxn modelId="{BB195831-BF30-4A1F-A5D0-56058B3AA262}" type="presOf" srcId="{E91CB5D4-ED40-472B-9D11-5185EFF95813}" destId="{2174D259-8EAA-4CD0-AF46-49BA382BA96C}" srcOrd="0" destOrd="0" presId="urn:microsoft.com/office/officeart/2005/8/layout/default"/>
    <dgm:cxn modelId="{E535FE59-2564-4618-8FDF-4378D3AABC58}" srcId="{4E2AD7F8-5016-40DA-9DDD-472476415FCB}" destId="{44F863BB-AC7C-41EA-BD49-58EDFB9A9C3B}" srcOrd="0" destOrd="0" parTransId="{7981C22E-D1F4-4507-9BF5-2A123DF4D16D}" sibTransId="{EB8E023D-F277-4927-B904-0FC003E02BA2}"/>
    <dgm:cxn modelId="{C46558FB-71FF-411F-AFF8-D36A03510E3C}" srcId="{4E2AD7F8-5016-40DA-9DDD-472476415FCB}" destId="{E91CB5D4-ED40-472B-9D11-5185EFF95813}" srcOrd="1" destOrd="0" parTransId="{5092CB4D-EC65-468B-AB55-5D8FCBFE1A4C}" sibTransId="{1BE0A840-6913-4874-8F84-3B99006F1C18}"/>
    <dgm:cxn modelId="{A3228EC2-E162-4E34-9430-5C00B6B18769}" srcId="{4E2AD7F8-5016-40DA-9DDD-472476415FCB}" destId="{CF024646-49A2-478F-B811-53C4C70963A7}" srcOrd="2" destOrd="0" parTransId="{FCB61795-3159-4FCB-8864-56C8CA4FC6CA}" sibTransId="{17DF31A6-F366-4AD0-9BD9-EB6EEFDABDCC}"/>
    <dgm:cxn modelId="{E3BEB247-C490-493E-A821-08EC523D56AE}" srcId="{4E2AD7F8-5016-40DA-9DDD-472476415FCB}" destId="{D58D5CA1-104A-4296-A203-D42559747956}" srcOrd="3" destOrd="0" parTransId="{20A0CA19-24D7-4F22-88A2-007094385345}" sibTransId="{542C72C8-8436-41B8-ACF0-BFFDCBAF73B2}"/>
    <dgm:cxn modelId="{1E37EB0B-8F36-4F09-BC9C-4CA6E8537820}" srcId="{4E2AD7F8-5016-40DA-9DDD-472476415FCB}" destId="{A2421373-29B5-4082-B0C7-C3D705E2F250}" srcOrd="4" destOrd="0" parTransId="{0CF6B071-8800-4645-A859-B7E0B6DB899C}" sibTransId="{7A1151A3-D19A-4121-B645-E998473D14C1}"/>
    <dgm:cxn modelId="{BDE0B26B-FE2F-4CC1-AAEE-BA0FE1F8C012}" type="presOf" srcId="{44F863BB-AC7C-41EA-BD49-58EDFB9A9C3B}" destId="{413A2DEE-B7C8-43D3-A9AD-BD701F4AD9B7}" srcOrd="0" destOrd="0" presId="urn:microsoft.com/office/officeart/2005/8/layout/default"/>
    <dgm:cxn modelId="{3D14AB8F-EC4B-4DAF-B8CE-020FF59D193B}" type="presOf" srcId="{D58D5CA1-104A-4296-A203-D42559747956}" destId="{6404E46F-BE24-4AFE-93FC-3615A48F15BD}" srcOrd="0" destOrd="0" presId="urn:microsoft.com/office/officeart/2005/8/layout/default"/>
    <dgm:cxn modelId="{ED49E8AD-BEC6-482C-A5AE-4EB7AAD82989}" type="presOf" srcId="{A2421373-29B5-4082-B0C7-C3D705E2F250}" destId="{54EF44ED-3CA9-45EA-BC18-B6EB65999D48}" srcOrd="0" destOrd="0" presId="urn:microsoft.com/office/officeart/2005/8/layout/default"/>
    <dgm:cxn modelId="{BC7B40EF-8DD3-440E-86DD-A8F9B2F78340}" type="presParOf" srcId="{DC4210A3-8121-4520-8FF7-BA73534466B7}" destId="{413A2DEE-B7C8-43D3-A9AD-BD701F4AD9B7}" srcOrd="0" destOrd="0" presId="urn:microsoft.com/office/officeart/2005/8/layout/default"/>
    <dgm:cxn modelId="{523653BB-0B19-4231-86A7-38BEA135099B}" type="presParOf" srcId="{DC4210A3-8121-4520-8FF7-BA73534466B7}" destId="{70A0BEE1-3C76-47C1-9735-317640067AD7}" srcOrd="1" destOrd="0" presId="urn:microsoft.com/office/officeart/2005/8/layout/default"/>
    <dgm:cxn modelId="{828BC375-76F6-4CE1-A5E8-0E2F95C7C8A0}" type="presParOf" srcId="{DC4210A3-8121-4520-8FF7-BA73534466B7}" destId="{2174D259-8EAA-4CD0-AF46-49BA382BA96C}" srcOrd="2" destOrd="0" presId="urn:microsoft.com/office/officeart/2005/8/layout/default"/>
    <dgm:cxn modelId="{A64AA156-7AD9-4F6B-AD8B-C24922850B5E}" type="presParOf" srcId="{DC4210A3-8121-4520-8FF7-BA73534466B7}" destId="{285DBB0E-0C68-478B-848A-467CA2C84014}" srcOrd="3" destOrd="0" presId="urn:microsoft.com/office/officeart/2005/8/layout/default"/>
    <dgm:cxn modelId="{ECC7B608-E96B-45DE-88E0-9A684F12DA61}" type="presParOf" srcId="{DC4210A3-8121-4520-8FF7-BA73534466B7}" destId="{A02700DE-0D3A-4E72-A558-CECC74CA5610}" srcOrd="4" destOrd="0" presId="urn:microsoft.com/office/officeart/2005/8/layout/default"/>
    <dgm:cxn modelId="{204C7C99-F9B5-4C08-94BD-C84086A69BA9}" type="presParOf" srcId="{DC4210A3-8121-4520-8FF7-BA73534466B7}" destId="{BFCB3847-AD27-432B-A04B-025FB3DF2A40}" srcOrd="5" destOrd="0" presId="urn:microsoft.com/office/officeart/2005/8/layout/default"/>
    <dgm:cxn modelId="{83B28379-07F4-4036-8FAE-CE16A33C51E2}" type="presParOf" srcId="{DC4210A3-8121-4520-8FF7-BA73534466B7}" destId="{6404E46F-BE24-4AFE-93FC-3615A48F15BD}" srcOrd="6" destOrd="0" presId="urn:microsoft.com/office/officeart/2005/8/layout/default"/>
    <dgm:cxn modelId="{990B139A-7A5A-47F6-855C-95B789D50D01}" type="presParOf" srcId="{DC4210A3-8121-4520-8FF7-BA73534466B7}" destId="{AA6CA677-D0F4-4251-B05F-BCA423190CA1}" srcOrd="7" destOrd="0" presId="urn:microsoft.com/office/officeart/2005/8/layout/default"/>
    <dgm:cxn modelId="{EA176802-6A14-4E4A-980A-F94E8DD46F57}" type="presParOf" srcId="{DC4210A3-8121-4520-8FF7-BA73534466B7}" destId="{54EF44ED-3CA9-45EA-BC18-B6EB65999D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50641-F9E0-4DC8-AAC1-79F6A1B3CD0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A4F01D6-8DBF-4436-823A-F33C10A4E195}">
      <dgm:prSet phldrT="[Texto]" custT="1"/>
      <dgm:spPr/>
      <dgm:t>
        <a:bodyPr/>
        <a:lstStyle/>
        <a:p>
          <a:r>
            <a:rPr lang="es-CL" sz="2000" smtClean="0"/>
            <a:t>Día 1 del Proyecto</a:t>
          </a:r>
          <a:endParaRPr lang="es-CL" sz="2000" dirty="0"/>
        </a:p>
      </dgm:t>
    </dgm:pt>
    <dgm:pt modelId="{48238EA9-532F-4AAD-A8C5-DD97CFFB7853}" type="parTrans" cxnId="{D83B68E2-AE6C-4928-A39D-A8317399B629}">
      <dgm:prSet/>
      <dgm:spPr/>
      <dgm:t>
        <a:bodyPr/>
        <a:lstStyle/>
        <a:p>
          <a:endParaRPr lang="es-CL"/>
        </a:p>
      </dgm:t>
    </dgm:pt>
    <dgm:pt modelId="{6F59048C-1B4D-40B7-9FA8-717809D57289}" type="sibTrans" cxnId="{D83B68E2-AE6C-4928-A39D-A8317399B629}">
      <dgm:prSet/>
      <dgm:spPr/>
      <dgm:t>
        <a:bodyPr/>
        <a:lstStyle/>
        <a:p>
          <a:endParaRPr lang="es-CL"/>
        </a:p>
      </dgm:t>
    </dgm:pt>
    <dgm:pt modelId="{A137C7E6-A131-4D46-9A7A-74ED30AC10F5}">
      <dgm:prSet phldrT="[Texto]" custT="1"/>
      <dgm:spPr/>
      <dgm:t>
        <a:bodyPr/>
        <a:lstStyle/>
        <a:p>
          <a:r>
            <a:rPr lang="es-CL" sz="2000" b="1" smtClean="0"/>
            <a:t>Día de recepción de los recursos </a:t>
          </a:r>
          <a:endParaRPr lang="es-CL" sz="2000" b="1" dirty="0"/>
        </a:p>
      </dgm:t>
    </dgm:pt>
    <dgm:pt modelId="{CD96F7CA-6087-4ECA-8935-0B5CBE8C1C70}" type="parTrans" cxnId="{92AF850F-00AA-45DC-A128-F93C41AF3D4B}">
      <dgm:prSet/>
      <dgm:spPr/>
      <dgm:t>
        <a:bodyPr/>
        <a:lstStyle/>
        <a:p>
          <a:endParaRPr lang="es-CL"/>
        </a:p>
      </dgm:t>
    </dgm:pt>
    <dgm:pt modelId="{9BE13281-2A58-466A-AEF0-56D137D67410}" type="sibTrans" cxnId="{92AF850F-00AA-45DC-A128-F93C41AF3D4B}">
      <dgm:prSet/>
      <dgm:spPr/>
      <dgm:t>
        <a:bodyPr/>
        <a:lstStyle/>
        <a:p>
          <a:endParaRPr lang="es-CL"/>
        </a:p>
      </dgm:t>
    </dgm:pt>
    <dgm:pt modelId="{189A00A4-FE24-4CEC-AE13-51A73160D965}">
      <dgm:prSet phldrT="[Texto]" custT="1"/>
      <dgm:spPr/>
      <dgm:t>
        <a:bodyPr/>
        <a:lstStyle/>
        <a:p>
          <a:r>
            <a:rPr lang="es-CL" sz="1600" smtClean="0"/>
            <a:t>La </a:t>
          </a:r>
          <a:r>
            <a:rPr lang="es-CL" sz="1600" b="1" smtClean="0"/>
            <a:t>transferencia</a:t>
          </a:r>
          <a:r>
            <a:rPr lang="es-CL" sz="1600" smtClean="0"/>
            <a:t> de los recursos se </a:t>
          </a:r>
          <a:r>
            <a:rPr lang="es-CL" sz="1600" b="1" smtClean="0"/>
            <a:t>realizará</a:t>
          </a:r>
          <a:r>
            <a:rPr lang="es-CL" sz="1600" smtClean="0"/>
            <a:t> cuando este </a:t>
          </a:r>
          <a:r>
            <a:rPr lang="es-CL" sz="1600" b="1" smtClean="0"/>
            <a:t>totalmente tramitado </a:t>
          </a:r>
          <a:r>
            <a:rPr lang="es-CL" sz="1600" smtClean="0"/>
            <a:t>el convenio con el Ministerio </a:t>
          </a:r>
          <a:endParaRPr lang="es-CL" sz="1600" dirty="0"/>
        </a:p>
      </dgm:t>
    </dgm:pt>
    <dgm:pt modelId="{4DF6C60E-26ED-4C62-8BB5-EC750DAD4BBD}" type="parTrans" cxnId="{A765AF8B-57EB-4832-98D1-545022C1CB31}">
      <dgm:prSet/>
      <dgm:spPr/>
      <dgm:t>
        <a:bodyPr/>
        <a:lstStyle/>
        <a:p>
          <a:endParaRPr lang="es-CL"/>
        </a:p>
      </dgm:t>
    </dgm:pt>
    <dgm:pt modelId="{A8A95ECA-7B66-4749-8BA3-50695519DEB6}" type="sibTrans" cxnId="{A765AF8B-57EB-4832-98D1-545022C1CB31}">
      <dgm:prSet/>
      <dgm:spPr/>
      <dgm:t>
        <a:bodyPr/>
        <a:lstStyle/>
        <a:p>
          <a:endParaRPr lang="es-CL"/>
        </a:p>
      </dgm:t>
    </dgm:pt>
    <dgm:pt modelId="{A1F640F8-1475-4E89-A0D7-E855BAACD0B8}" type="pres">
      <dgm:prSet presAssocID="{9FE50641-F9E0-4DC8-AAC1-79F6A1B3CD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558CD3AE-216A-40A2-8674-AD8768C11CE1}" type="pres">
      <dgm:prSet presAssocID="{6A4F01D6-8DBF-4436-823A-F33C10A4E195}" presName="Accent1" presStyleCnt="0"/>
      <dgm:spPr/>
      <dgm:t>
        <a:bodyPr/>
        <a:lstStyle/>
        <a:p>
          <a:endParaRPr lang="es-CL"/>
        </a:p>
      </dgm:t>
    </dgm:pt>
    <dgm:pt modelId="{E10AF888-E97C-4DF2-BEA1-8FCE1EA49F27}" type="pres">
      <dgm:prSet presAssocID="{6A4F01D6-8DBF-4436-823A-F33C10A4E195}" presName="Accent" presStyleLbl="node1" presStyleIdx="0" presStyleCnt="3" custScaleX="179648"/>
      <dgm:spPr/>
      <dgm:t>
        <a:bodyPr/>
        <a:lstStyle/>
        <a:p>
          <a:endParaRPr lang="es-CL"/>
        </a:p>
      </dgm:t>
    </dgm:pt>
    <dgm:pt modelId="{CB5F51F6-2815-4AE4-8200-BD846B90049E}" type="pres">
      <dgm:prSet presAssocID="{6A4F01D6-8DBF-4436-823A-F33C10A4E195}" presName="Parent1" presStyleLbl="revTx" presStyleIdx="0" presStyleCnt="3" custScaleX="184654" custScaleY="179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52C5A6-2A7F-46AF-8D85-7B5BB22777FA}" type="pres">
      <dgm:prSet presAssocID="{A137C7E6-A131-4D46-9A7A-74ED30AC10F5}" presName="Accent2" presStyleCnt="0"/>
      <dgm:spPr/>
      <dgm:t>
        <a:bodyPr/>
        <a:lstStyle/>
        <a:p>
          <a:endParaRPr lang="es-CL"/>
        </a:p>
      </dgm:t>
    </dgm:pt>
    <dgm:pt modelId="{51AC627A-14F0-41C4-A9F5-687137154F37}" type="pres">
      <dgm:prSet presAssocID="{A137C7E6-A131-4D46-9A7A-74ED30AC10F5}" presName="Accent" presStyleLbl="node1" presStyleIdx="1" presStyleCnt="3" custScaleX="187822" custLinFactNeighborX="-9811" custLinFactNeighborY="1338"/>
      <dgm:spPr/>
      <dgm:t>
        <a:bodyPr/>
        <a:lstStyle/>
        <a:p>
          <a:endParaRPr lang="es-CL"/>
        </a:p>
      </dgm:t>
    </dgm:pt>
    <dgm:pt modelId="{0A1727F9-E50B-4532-BE79-2E601AA5681D}" type="pres">
      <dgm:prSet presAssocID="{A137C7E6-A131-4D46-9A7A-74ED30AC10F5}" presName="Parent2" presStyleLbl="revTx" presStyleIdx="1" presStyleCnt="3" custScaleX="208528" custScaleY="1617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B76C42-C511-4261-88BF-C8BC1D731E20}" type="pres">
      <dgm:prSet presAssocID="{189A00A4-FE24-4CEC-AE13-51A73160D965}" presName="Accent3" presStyleCnt="0"/>
      <dgm:spPr/>
      <dgm:t>
        <a:bodyPr/>
        <a:lstStyle/>
        <a:p>
          <a:endParaRPr lang="es-CL"/>
        </a:p>
      </dgm:t>
    </dgm:pt>
    <dgm:pt modelId="{47C463BC-574B-4E9E-B9C3-262E7445CC5F}" type="pres">
      <dgm:prSet presAssocID="{189A00A4-FE24-4CEC-AE13-51A73160D965}" presName="Accent" presStyleLbl="node1" presStyleIdx="2" presStyleCnt="3" custScaleX="200395" custLinFactNeighborX="9343" custLinFactNeighborY="519"/>
      <dgm:spPr/>
      <dgm:t>
        <a:bodyPr/>
        <a:lstStyle/>
        <a:p>
          <a:endParaRPr lang="es-CL"/>
        </a:p>
      </dgm:t>
    </dgm:pt>
    <dgm:pt modelId="{8F8B728A-E8B3-44DF-9FC0-A40BCB05B04A}" type="pres">
      <dgm:prSet presAssocID="{189A00A4-FE24-4CEC-AE13-51A73160D965}" presName="Parent3" presStyleLbl="revTx" presStyleIdx="2" presStyleCnt="3" custScaleX="225490" custScaleY="277974" custLinFactNeighborX="35136" custLinFactNeighborY="63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2AF850F-00AA-45DC-A128-F93C41AF3D4B}" srcId="{9FE50641-F9E0-4DC8-AAC1-79F6A1B3CD03}" destId="{A137C7E6-A131-4D46-9A7A-74ED30AC10F5}" srcOrd="1" destOrd="0" parTransId="{CD96F7CA-6087-4ECA-8935-0B5CBE8C1C70}" sibTransId="{9BE13281-2A58-466A-AEF0-56D137D67410}"/>
    <dgm:cxn modelId="{6D75F49A-25BF-4542-9C8C-9D41D0A56540}" type="presOf" srcId="{6A4F01D6-8DBF-4436-823A-F33C10A4E195}" destId="{CB5F51F6-2815-4AE4-8200-BD846B90049E}" srcOrd="0" destOrd="0" presId="urn:microsoft.com/office/officeart/2009/layout/CircleArrowProcess"/>
    <dgm:cxn modelId="{FBCA886A-C8EE-4E1E-A2A9-460133FB869B}" type="presOf" srcId="{A137C7E6-A131-4D46-9A7A-74ED30AC10F5}" destId="{0A1727F9-E50B-4532-BE79-2E601AA5681D}" srcOrd="0" destOrd="0" presId="urn:microsoft.com/office/officeart/2009/layout/CircleArrowProcess"/>
    <dgm:cxn modelId="{D83B68E2-AE6C-4928-A39D-A8317399B629}" srcId="{9FE50641-F9E0-4DC8-AAC1-79F6A1B3CD03}" destId="{6A4F01D6-8DBF-4436-823A-F33C10A4E195}" srcOrd="0" destOrd="0" parTransId="{48238EA9-532F-4AAD-A8C5-DD97CFFB7853}" sibTransId="{6F59048C-1B4D-40B7-9FA8-717809D57289}"/>
    <dgm:cxn modelId="{EB512DDC-11CE-4F6A-96F2-8F705BB1147E}" type="presOf" srcId="{9FE50641-F9E0-4DC8-AAC1-79F6A1B3CD03}" destId="{A1F640F8-1475-4E89-A0D7-E855BAACD0B8}" srcOrd="0" destOrd="0" presId="urn:microsoft.com/office/officeart/2009/layout/CircleArrowProcess"/>
    <dgm:cxn modelId="{A765AF8B-57EB-4832-98D1-545022C1CB31}" srcId="{9FE50641-F9E0-4DC8-AAC1-79F6A1B3CD03}" destId="{189A00A4-FE24-4CEC-AE13-51A73160D965}" srcOrd="2" destOrd="0" parTransId="{4DF6C60E-26ED-4C62-8BB5-EC750DAD4BBD}" sibTransId="{A8A95ECA-7B66-4749-8BA3-50695519DEB6}"/>
    <dgm:cxn modelId="{1F5D2E9B-A33C-4F1B-A339-DC40CA0365F2}" type="presOf" srcId="{189A00A4-FE24-4CEC-AE13-51A73160D965}" destId="{8F8B728A-E8B3-44DF-9FC0-A40BCB05B04A}" srcOrd="0" destOrd="0" presId="urn:microsoft.com/office/officeart/2009/layout/CircleArrowProcess"/>
    <dgm:cxn modelId="{D8F117B6-773B-4BCE-BF16-A7217DA18B76}" type="presParOf" srcId="{A1F640F8-1475-4E89-A0D7-E855BAACD0B8}" destId="{558CD3AE-216A-40A2-8674-AD8768C11CE1}" srcOrd="0" destOrd="0" presId="urn:microsoft.com/office/officeart/2009/layout/CircleArrowProcess"/>
    <dgm:cxn modelId="{F9E1DE29-ECC4-4B91-8334-4E7DBE86FA1A}" type="presParOf" srcId="{558CD3AE-216A-40A2-8674-AD8768C11CE1}" destId="{E10AF888-E97C-4DF2-BEA1-8FCE1EA49F27}" srcOrd="0" destOrd="0" presId="urn:microsoft.com/office/officeart/2009/layout/CircleArrowProcess"/>
    <dgm:cxn modelId="{D7162C64-FCC6-49E1-8EF1-9908DF232B07}" type="presParOf" srcId="{A1F640F8-1475-4E89-A0D7-E855BAACD0B8}" destId="{CB5F51F6-2815-4AE4-8200-BD846B90049E}" srcOrd="1" destOrd="0" presId="urn:microsoft.com/office/officeart/2009/layout/CircleArrowProcess"/>
    <dgm:cxn modelId="{32108DFF-3FA2-4144-B0A5-24C3F3F4235A}" type="presParOf" srcId="{A1F640F8-1475-4E89-A0D7-E855BAACD0B8}" destId="{F352C5A6-2A7F-46AF-8D85-7B5BB22777FA}" srcOrd="2" destOrd="0" presId="urn:microsoft.com/office/officeart/2009/layout/CircleArrowProcess"/>
    <dgm:cxn modelId="{0A3651C4-634A-485F-84A9-CFAFCD692F0A}" type="presParOf" srcId="{F352C5A6-2A7F-46AF-8D85-7B5BB22777FA}" destId="{51AC627A-14F0-41C4-A9F5-687137154F37}" srcOrd="0" destOrd="0" presId="urn:microsoft.com/office/officeart/2009/layout/CircleArrowProcess"/>
    <dgm:cxn modelId="{8D460C19-CD05-48B3-9D1F-136DB15BF9ED}" type="presParOf" srcId="{A1F640F8-1475-4E89-A0D7-E855BAACD0B8}" destId="{0A1727F9-E50B-4532-BE79-2E601AA5681D}" srcOrd="3" destOrd="0" presId="urn:microsoft.com/office/officeart/2009/layout/CircleArrowProcess"/>
    <dgm:cxn modelId="{064144AB-78C7-423E-87AD-EDC94EB2EF7E}" type="presParOf" srcId="{A1F640F8-1475-4E89-A0D7-E855BAACD0B8}" destId="{66B76C42-C511-4261-88BF-C8BC1D731E20}" srcOrd="4" destOrd="0" presId="urn:microsoft.com/office/officeart/2009/layout/CircleArrowProcess"/>
    <dgm:cxn modelId="{B6EC3AED-D2F9-46B0-AFFA-0B6FCA797168}" type="presParOf" srcId="{66B76C42-C511-4261-88BF-C8BC1D731E20}" destId="{47C463BC-574B-4E9E-B9C3-262E7445CC5F}" srcOrd="0" destOrd="0" presId="urn:microsoft.com/office/officeart/2009/layout/CircleArrowProcess"/>
    <dgm:cxn modelId="{B7FCF57C-1E99-4BFF-8396-EF1D9D981EDF}" type="presParOf" srcId="{A1F640F8-1475-4E89-A0D7-E855BAACD0B8}" destId="{8F8B728A-E8B3-44DF-9FC0-A40BCB05B0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3334B-BAAA-4504-B569-187F34163FA0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25571729-40E9-4FC9-A2A0-9A431923BCBB}">
      <dgm:prSet phldrT="[Texto]"/>
      <dgm:spPr/>
      <dgm:t>
        <a:bodyPr/>
        <a:lstStyle/>
        <a:p>
          <a:r>
            <a:rPr lang="es-CL" dirty="0"/>
            <a:t>Día 1 </a:t>
          </a:r>
        </a:p>
      </dgm:t>
    </dgm:pt>
    <dgm:pt modelId="{29811404-8298-4EE1-8313-3E5D927E706B}" type="parTrans" cxnId="{E7641FDD-5137-4CDF-A364-E9EC5EDBE4E7}">
      <dgm:prSet/>
      <dgm:spPr/>
      <dgm:t>
        <a:bodyPr/>
        <a:lstStyle/>
        <a:p>
          <a:endParaRPr lang="es-CL"/>
        </a:p>
      </dgm:t>
    </dgm:pt>
    <dgm:pt modelId="{D38DCAD0-67A8-4B38-BC22-E57D36787CBE}" type="sibTrans" cxnId="{E7641FDD-5137-4CDF-A364-E9EC5EDBE4E7}">
      <dgm:prSet/>
      <dgm:spPr/>
      <dgm:t>
        <a:bodyPr/>
        <a:lstStyle/>
        <a:p>
          <a:endParaRPr lang="es-CL"/>
        </a:p>
      </dgm:t>
    </dgm:pt>
    <dgm:pt modelId="{8E759418-8644-4C1F-AB4B-0296C0C8C84A}">
      <dgm:prSet phldrT="[Texto]" custT="1"/>
      <dgm:spPr/>
      <dgm:t>
        <a:bodyPr/>
        <a:lstStyle/>
        <a:p>
          <a:r>
            <a:rPr lang="es-CL" sz="2400" smtClean="0"/>
            <a:t>Recepción de los Recursos</a:t>
          </a:r>
          <a:endParaRPr lang="es-CL" sz="2400" dirty="0"/>
        </a:p>
      </dgm:t>
    </dgm:pt>
    <dgm:pt modelId="{AFD99F86-2D1E-4EF8-B3A5-3DC7D37F7CC3}" type="parTrans" cxnId="{FF3E745B-EF92-4FFD-BC86-BBECA76F34B2}">
      <dgm:prSet/>
      <dgm:spPr/>
      <dgm:t>
        <a:bodyPr/>
        <a:lstStyle/>
        <a:p>
          <a:endParaRPr lang="es-CL"/>
        </a:p>
      </dgm:t>
    </dgm:pt>
    <dgm:pt modelId="{F64C3E27-0D1A-4923-97ED-4F8CE512EA6B}" type="sibTrans" cxnId="{FF3E745B-EF92-4FFD-BC86-BBECA76F34B2}">
      <dgm:prSet/>
      <dgm:spPr/>
      <dgm:t>
        <a:bodyPr/>
        <a:lstStyle/>
        <a:p>
          <a:endParaRPr lang="es-CL"/>
        </a:p>
      </dgm:t>
    </dgm:pt>
    <dgm:pt modelId="{8EA07519-F6B3-4A76-A026-4DFC55FE3F5C}">
      <dgm:prSet phldrT="[Texto]"/>
      <dgm:spPr/>
      <dgm:t>
        <a:bodyPr/>
        <a:lstStyle/>
        <a:p>
          <a:r>
            <a:rPr lang="es-CL" dirty="0"/>
            <a:t>15 días corridos</a:t>
          </a:r>
        </a:p>
      </dgm:t>
    </dgm:pt>
    <dgm:pt modelId="{719022D7-BCE0-4FB5-8398-2BDD66D5B5C6}" type="parTrans" cxnId="{FEF97CE0-D630-4B22-BF7C-5C5CB0D6058F}">
      <dgm:prSet/>
      <dgm:spPr/>
      <dgm:t>
        <a:bodyPr/>
        <a:lstStyle/>
        <a:p>
          <a:endParaRPr lang="es-CL"/>
        </a:p>
      </dgm:t>
    </dgm:pt>
    <dgm:pt modelId="{8DAA5990-7F48-45A4-B4CF-05C12D783553}" type="sibTrans" cxnId="{FEF97CE0-D630-4B22-BF7C-5C5CB0D6058F}">
      <dgm:prSet/>
      <dgm:spPr/>
      <dgm:t>
        <a:bodyPr/>
        <a:lstStyle/>
        <a:p>
          <a:endParaRPr lang="es-CL"/>
        </a:p>
      </dgm:t>
    </dgm:pt>
    <dgm:pt modelId="{799BBF80-78CD-4A83-95D2-6AA40F495950}">
      <dgm:prSet phldrT="[Texto]" custT="1"/>
      <dgm:spPr/>
      <dgm:t>
        <a:bodyPr/>
        <a:lstStyle/>
        <a:p>
          <a:r>
            <a:rPr lang="es-CL" sz="1400" b="1" dirty="0" smtClean="0"/>
            <a:t>ENVIAR:</a:t>
          </a:r>
          <a:endParaRPr lang="es-CL" sz="1400" b="1" dirty="0"/>
        </a:p>
      </dgm:t>
    </dgm:pt>
    <dgm:pt modelId="{6E5CDF7B-DB97-4C0C-9F09-887F767EE553}" type="parTrans" cxnId="{DD5A55B5-53A8-4AFC-B176-198F5127A975}">
      <dgm:prSet/>
      <dgm:spPr/>
      <dgm:t>
        <a:bodyPr/>
        <a:lstStyle/>
        <a:p>
          <a:endParaRPr lang="es-CL"/>
        </a:p>
      </dgm:t>
    </dgm:pt>
    <dgm:pt modelId="{D288506F-FC7C-4B82-977E-AA1F134F0B1A}" type="sibTrans" cxnId="{DD5A55B5-53A8-4AFC-B176-198F5127A975}">
      <dgm:prSet/>
      <dgm:spPr/>
      <dgm:t>
        <a:bodyPr/>
        <a:lstStyle/>
        <a:p>
          <a:endParaRPr lang="es-CL"/>
        </a:p>
      </dgm:t>
    </dgm:pt>
    <dgm:pt modelId="{46142DC8-795F-4AE3-B065-F3B6EF940FCF}">
      <dgm:prSet phldrT="[Texto]" custT="1"/>
      <dgm:spPr/>
      <dgm:t>
        <a:bodyPr/>
        <a:lstStyle/>
        <a:p>
          <a:r>
            <a:rPr lang="es-CL" sz="1600" dirty="0" smtClean="0"/>
            <a:t>Anexo Nº 3: “Comprobante de recepción de recursos”</a:t>
          </a:r>
          <a:endParaRPr lang="es-CL" sz="1600" dirty="0"/>
        </a:p>
      </dgm:t>
    </dgm:pt>
    <dgm:pt modelId="{199BFDE1-23AF-4920-8374-BD5EEE72A560}" type="parTrans" cxnId="{C0E2017B-177D-4D40-9EC6-CE85FFC4AE37}">
      <dgm:prSet/>
      <dgm:spPr/>
      <dgm:t>
        <a:bodyPr/>
        <a:lstStyle/>
        <a:p>
          <a:endParaRPr lang="es-CL"/>
        </a:p>
      </dgm:t>
    </dgm:pt>
    <dgm:pt modelId="{081CEA1D-9D4D-44DA-952D-410CDFB5BF95}" type="sibTrans" cxnId="{C0E2017B-177D-4D40-9EC6-CE85FFC4AE37}">
      <dgm:prSet/>
      <dgm:spPr/>
      <dgm:t>
        <a:bodyPr/>
        <a:lstStyle/>
        <a:p>
          <a:endParaRPr lang="es-CL"/>
        </a:p>
      </dgm:t>
    </dgm:pt>
    <dgm:pt modelId="{AEDD0C14-DF8B-4D04-9537-CD6196F31D5C}">
      <dgm:prSet phldrT="[Texto]" custT="1"/>
      <dgm:spPr/>
      <dgm:t>
        <a:bodyPr/>
        <a:lstStyle/>
        <a:p>
          <a:r>
            <a:rPr lang="es-CL" sz="1600" dirty="0" smtClean="0"/>
            <a:t>Copia documento Bancario que acredite la transferencia de los recursos en la fecha indicada (por ejemplo una </a:t>
          </a:r>
          <a:r>
            <a:rPr lang="es-CL" sz="1600" dirty="0" err="1" smtClean="0"/>
            <a:t>cartola</a:t>
          </a:r>
          <a:r>
            <a:rPr lang="es-CL" sz="1600" dirty="0" smtClean="0"/>
            <a:t> bancaria, estado de cuenta o un comprobante del banco)</a:t>
          </a:r>
          <a:endParaRPr lang="es-CL" sz="1600" dirty="0"/>
        </a:p>
      </dgm:t>
    </dgm:pt>
    <dgm:pt modelId="{FCB709D8-B875-48B7-AE8D-713E552B0560}" type="parTrans" cxnId="{A99BEE8B-B78A-42BC-A987-0484B906F2DB}">
      <dgm:prSet/>
      <dgm:spPr/>
      <dgm:t>
        <a:bodyPr/>
        <a:lstStyle/>
        <a:p>
          <a:endParaRPr lang="es-CL"/>
        </a:p>
      </dgm:t>
    </dgm:pt>
    <dgm:pt modelId="{07150E8D-4B1C-46E6-A9E5-D383DD70130B}" type="sibTrans" cxnId="{A99BEE8B-B78A-42BC-A987-0484B906F2DB}">
      <dgm:prSet/>
      <dgm:spPr/>
      <dgm:t>
        <a:bodyPr/>
        <a:lstStyle/>
        <a:p>
          <a:endParaRPr lang="es-CL"/>
        </a:p>
      </dgm:t>
    </dgm:pt>
    <dgm:pt modelId="{75E780D9-F3ED-4562-956E-B86DEC5BB05D}">
      <dgm:prSet phldrT="[Texto]" custT="1"/>
      <dgm:spPr/>
      <dgm:t>
        <a:bodyPr/>
        <a:lstStyle/>
        <a:p>
          <a:r>
            <a:rPr lang="es-CL" sz="1600" dirty="0" smtClean="0"/>
            <a:t>Ambos documentos deben estar firmados por el representante legal de la institución adjudicada.</a:t>
          </a:r>
          <a:endParaRPr lang="es-CL" sz="1600" dirty="0"/>
        </a:p>
      </dgm:t>
    </dgm:pt>
    <dgm:pt modelId="{E1737F5C-31F7-45DA-BED6-CB92E6FCF265}" type="parTrans" cxnId="{7FC12A1A-171B-4BB3-8BD8-72945C39C006}">
      <dgm:prSet/>
      <dgm:spPr/>
      <dgm:t>
        <a:bodyPr/>
        <a:lstStyle/>
        <a:p>
          <a:endParaRPr lang="es-CL"/>
        </a:p>
      </dgm:t>
    </dgm:pt>
    <dgm:pt modelId="{1A56B9BA-9774-44B5-88A1-483F27E4071E}" type="sibTrans" cxnId="{7FC12A1A-171B-4BB3-8BD8-72945C39C006}">
      <dgm:prSet/>
      <dgm:spPr/>
      <dgm:t>
        <a:bodyPr/>
        <a:lstStyle/>
        <a:p>
          <a:endParaRPr lang="es-CL"/>
        </a:p>
      </dgm:t>
    </dgm:pt>
    <dgm:pt modelId="{BD16B0BF-E743-4ADE-9B53-ACB298DCF465}" type="pres">
      <dgm:prSet presAssocID="{6073334B-BAAA-4504-B569-187F34163F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679E8F2-F617-4B25-BF4C-EF8BBF6D5690}" type="pres">
      <dgm:prSet presAssocID="{25571729-40E9-4FC9-A2A0-9A431923BCBB}" presName="composite" presStyleCnt="0"/>
      <dgm:spPr/>
      <dgm:t>
        <a:bodyPr/>
        <a:lstStyle/>
        <a:p>
          <a:endParaRPr lang="es-CL"/>
        </a:p>
      </dgm:t>
    </dgm:pt>
    <dgm:pt modelId="{6FD1572A-AD38-419C-AB74-F237E496DFB2}" type="pres">
      <dgm:prSet presAssocID="{25571729-40E9-4FC9-A2A0-9A431923BCB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FA5529-2E73-4400-8EF5-E0E9DB122A7C}" type="pres">
      <dgm:prSet presAssocID="{25571729-40E9-4FC9-A2A0-9A431923BCBB}" presName="descendantText" presStyleLbl="alignAcc1" presStyleIdx="0" presStyleCnt="2" custLinFactNeighborY="10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3E99DE-7C40-4E31-9735-17ED3A2D1B11}" type="pres">
      <dgm:prSet presAssocID="{D38DCAD0-67A8-4B38-BC22-E57D36787CBE}" presName="sp" presStyleCnt="0"/>
      <dgm:spPr/>
      <dgm:t>
        <a:bodyPr/>
        <a:lstStyle/>
        <a:p>
          <a:endParaRPr lang="es-CL"/>
        </a:p>
      </dgm:t>
    </dgm:pt>
    <dgm:pt modelId="{40BB9F40-8F9D-4148-95AB-4A0D68AFE1C6}" type="pres">
      <dgm:prSet presAssocID="{8EA07519-F6B3-4A76-A026-4DFC55FE3F5C}" presName="composite" presStyleCnt="0"/>
      <dgm:spPr/>
      <dgm:t>
        <a:bodyPr/>
        <a:lstStyle/>
        <a:p>
          <a:endParaRPr lang="es-CL"/>
        </a:p>
      </dgm:t>
    </dgm:pt>
    <dgm:pt modelId="{C45CC973-0811-4CA5-BF3E-33385899B9D4}" type="pres">
      <dgm:prSet presAssocID="{8EA07519-F6B3-4A76-A026-4DFC55FE3F5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FB43D7-01A0-4C98-83CA-7455D3EE9F80}" type="pres">
      <dgm:prSet presAssocID="{8EA07519-F6B3-4A76-A026-4DFC55FE3F5C}" presName="descendantText" presStyleLbl="alignAcc1" presStyleIdx="1" presStyleCnt="2" custScaleY="1134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7641FDD-5137-4CDF-A364-E9EC5EDBE4E7}" srcId="{6073334B-BAAA-4504-B569-187F34163FA0}" destId="{25571729-40E9-4FC9-A2A0-9A431923BCBB}" srcOrd="0" destOrd="0" parTransId="{29811404-8298-4EE1-8313-3E5D927E706B}" sibTransId="{D38DCAD0-67A8-4B38-BC22-E57D36787CBE}"/>
    <dgm:cxn modelId="{FF3E745B-EF92-4FFD-BC86-BBECA76F34B2}" srcId="{25571729-40E9-4FC9-A2A0-9A431923BCBB}" destId="{8E759418-8644-4C1F-AB4B-0296C0C8C84A}" srcOrd="0" destOrd="0" parTransId="{AFD99F86-2D1E-4EF8-B3A5-3DC7D37F7CC3}" sibTransId="{F64C3E27-0D1A-4923-97ED-4F8CE512EA6B}"/>
    <dgm:cxn modelId="{074487B9-BDF5-4996-8113-EFF51118EBFE}" type="presOf" srcId="{799BBF80-78CD-4A83-95D2-6AA40F495950}" destId="{B0FB43D7-01A0-4C98-83CA-7455D3EE9F80}" srcOrd="0" destOrd="0" presId="urn:microsoft.com/office/officeart/2005/8/layout/chevron2"/>
    <dgm:cxn modelId="{C0E2017B-177D-4D40-9EC6-CE85FFC4AE37}" srcId="{8EA07519-F6B3-4A76-A026-4DFC55FE3F5C}" destId="{46142DC8-795F-4AE3-B065-F3B6EF940FCF}" srcOrd="1" destOrd="0" parTransId="{199BFDE1-23AF-4920-8374-BD5EEE72A560}" sibTransId="{081CEA1D-9D4D-44DA-952D-410CDFB5BF95}"/>
    <dgm:cxn modelId="{A99BEE8B-B78A-42BC-A987-0484B906F2DB}" srcId="{8EA07519-F6B3-4A76-A026-4DFC55FE3F5C}" destId="{AEDD0C14-DF8B-4D04-9537-CD6196F31D5C}" srcOrd="2" destOrd="0" parTransId="{FCB709D8-B875-48B7-AE8D-713E552B0560}" sibTransId="{07150E8D-4B1C-46E6-A9E5-D383DD70130B}"/>
    <dgm:cxn modelId="{B96B4A84-08AE-4DA6-A889-FCB9A1086904}" type="presOf" srcId="{75E780D9-F3ED-4562-956E-B86DEC5BB05D}" destId="{B0FB43D7-01A0-4C98-83CA-7455D3EE9F80}" srcOrd="0" destOrd="3" presId="urn:microsoft.com/office/officeart/2005/8/layout/chevron2"/>
    <dgm:cxn modelId="{040FC84F-A74A-471C-8F44-7A61A43B55C3}" type="presOf" srcId="{AEDD0C14-DF8B-4D04-9537-CD6196F31D5C}" destId="{B0FB43D7-01A0-4C98-83CA-7455D3EE9F80}" srcOrd="0" destOrd="2" presId="urn:microsoft.com/office/officeart/2005/8/layout/chevron2"/>
    <dgm:cxn modelId="{ED8F9F68-1648-4016-896E-71ED8326E10E}" type="presOf" srcId="{8E759418-8644-4C1F-AB4B-0296C0C8C84A}" destId="{FCFA5529-2E73-4400-8EF5-E0E9DB122A7C}" srcOrd="0" destOrd="0" presId="urn:microsoft.com/office/officeart/2005/8/layout/chevron2"/>
    <dgm:cxn modelId="{FEF97CE0-D630-4B22-BF7C-5C5CB0D6058F}" srcId="{6073334B-BAAA-4504-B569-187F34163FA0}" destId="{8EA07519-F6B3-4A76-A026-4DFC55FE3F5C}" srcOrd="1" destOrd="0" parTransId="{719022D7-BCE0-4FB5-8398-2BDD66D5B5C6}" sibTransId="{8DAA5990-7F48-45A4-B4CF-05C12D783553}"/>
    <dgm:cxn modelId="{DD5A55B5-53A8-4AFC-B176-198F5127A975}" srcId="{8EA07519-F6B3-4A76-A026-4DFC55FE3F5C}" destId="{799BBF80-78CD-4A83-95D2-6AA40F495950}" srcOrd="0" destOrd="0" parTransId="{6E5CDF7B-DB97-4C0C-9F09-887F767EE553}" sibTransId="{D288506F-FC7C-4B82-977E-AA1F134F0B1A}"/>
    <dgm:cxn modelId="{EDBF0586-A02B-48AE-BE1E-FC989799A86B}" type="presOf" srcId="{46142DC8-795F-4AE3-B065-F3B6EF940FCF}" destId="{B0FB43D7-01A0-4C98-83CA-7455D3EE9F80}" srcOrd="0" destOrd="1" presId="urn:microsoft.com/office/officeart/2005/8/layout/chevron2"/>
    <dgm:cxn modelId="{4CAAAAFC-475A-4A13-B5D3-A1913C778422}" type="presOf" srcId="{6073334B-BAAA-4504-B569-187F34163FA0}" destId="{BD16B0BF-E743-4ADE-9B53-ACB298DCF465}" srcOrd="0" destOrd="0" presId="urn:microsoft.com/office/officeart/2005/8/layout/chevron2"/>
    <dgm:cxn modelId="{E7C405F5-73F6-4706-A32E-0B6512F9F1F2}" type="presOf" srcId="{8EA07519-F6B3-4A76-A026-4DFC55FE3F5C}" destId="{C45CC973-0811-4CA5-BF3E-33385899B9D4}" srcOrd="0" destOrd="0" presId="urn:microsoft.com/office/officeart/2005/8/layout/chevron2"/>
    <dgm:cxn modelId="{3692321B-37A6-43E8-97D8-DA883E8FC1BC}" type="presOf" srcId="{25571729-40E9-4FC9-A2A0-9A431923BCBB}" destId="{6FD1572A-AD38-419C-AB74-F237E496DFB2}" srcOrd="0" destOrd="0" presId="urn:microsoft.com/office/officeart/2005/8/layout/chevron2"/>
    <dgm:cxn modelId="{7FC12A1A-171B-4BB3-8BD8-72945C39C006}" srcId="{8EA07519-F6B3-4A76-A026-4DFC55FE3F5C}" destId="{75E780D9-F3ED-4562-956E-B86DEC5BB05D}" srcOrd="3" destOrd="0" parTransId="{E1737F5C-31F7-45DA-BED6-CB92E6FCF265}" sibTransId="{1A56B9BA-9774-44B5-88A1-483F27E4071E}"/>
    <dgm:cxn modelId="{2F16C5C9-71C1-4879-8131-A18E65C5F612}" type="presParOf" srcId="{BD16B0BF-E743-4ADE-9B53-ACB298DCF465}" destId="{2679E8F2-F617-4B25-BF4C-EF8BBF6D5690}" srcOrd="0" destOrd="0" presId="urn:microsoft.com/office/officeart/2005/8/layout/chevron2"/>
    <dgm:cxn modelId="{330B8993-E6B5-4DB9-BDFE-78DA79284FEE}" type="presParOf" srcId="{2679E8F2-F617-4B25-BF4C-EF8BBF6D5690}" destId="{6FD1572A-AD38-419C-AB74-F237E496DFB2}" srcOrd="0" destOrd="0" presId="urn:microsoft.com/office/officeart/2005/8/layout/chevron2"/>
    <dgm:cxn modelId="{61C29B6C-AE17-4FC9-9042-227FFF31A57F}" type="presParOf" srcId="{2679E8F2-F617-4B25-BF4C-EF8BBF6D5690}" destId="{FCFA5529-2E73-4400-8EF5-E0E9DB122A7C}" srcOrd="1" destOrd="0" presId="urn:microsoft.com/office/officeart/2005/8/layout/chevron2"/>
    <dgm:cxn modelId="{6D566A3F-C6ED-45E3-BAA8-00E836099E2D}" type="presParOf" srcId="{BD16B0BF-E743-4ADE-9B53-ACB298DCF465}" destId="{C83E99DE-7C40-4E31-9735-17ED3A2D1B11}" srcOrd="1" destOrd="0" presId="urn:microsoft.com/office/officeart/2005/8/layout/chevron2"/>
    <dgm:cxn modelId="{8F4929F8-D3A1-4EFD-8777-CC61B6D0A69A}" type="presParOf" srcId="{BD16B0BF-E743-4ADE-9B53-ACB298DCF465}" destId="{40BB9F40-8F9D-4148-95AB-4A0D68AFE1C6}" srcOrd="2" destOrd="0" presId="urn:microsoft.com/office/officeart/2005/8/layout/chevron2"/>
    <dgm:cxn modelId="{DA012779-14BF-4456-9B94-8AA49CCC01CB}" type="presParOf" srcId="{40BB9F40-8F9D-4148-95AB-4A0D68AFE1C6}" destId="{C45CC973-0811-4CA5-BF3E-33385899B9D4}" srcOrd="0" destOrd="0" presId="urn:microsoft.com/office/officeart/2005/8/layout/chevron2"/>
    <dgm:cxn modelId="{E50C1C15-6D91-43B8-B918-57F214943A60}" type="presParOf" srcId="{40BB9F40-8F9D-4148-95AB-4A0D68AFE1C6}" destId="{B0FB43D7-01A0-4C98-83CA-7455D3EE9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03FE2-0CBF-49F8-ABAF-A8F2B9C6A00D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999F32F-D4D5-416A-AC67-B9018D61CB23}">
      <dgm:prSet phldrT="[Texto]" custT="1"/>
      <dgm:spPr/>
      <dgm:t>
        <a:bodyPr/>
        <a:lstStyle/>
        <a:p>
          <a:r>
            <a:rPr lang="es-CL" sz="2000" b="1" dirty="0"/>
            <a:t>Informe Mensual</a:t>
          </a:r>
        </a:p>
      </dgm:t>
    </dgm:pt>
    <dgm:pt modelId="{A5EE8DCF-8EEE-4458-8E04-70DE8B58592F}" type="parTrans" cxnId="{E8420AF4-8D0B-4E6D-BBDE-E575AB2D452A}">
      <dgm:prSet/>
      <dgm:spPr/>
      <dgm:t>
        <a:bodyPr/>
        <a:lstStyle/>
        <a:p>
          <a:endParaRPr lang="es-CL"/>
        </a:p>
      </dgm:t>
    </dgm:pt>
    <dgm:pt modelId="{521CB371-6B21-4B11-A3A0-D643155E8885}" type="sibTrans" cxnId="{E8420AF4-8D0B-4E6D-BBDE-E575AB2D452A}">
      <dgm:prSet/>
      <dgm:spPr/>
      <dgm:t>
        <a:bodyPr/>
        <a:lstStyle/>
        <a:p>
          <a:endParaRPr lang="es-CL"/>
        </a:p>
      </dgm:t>
    </dgm:pt>
    <dgm:pt modelId="{53C77C93-152B-446E-8D7E-C6CB9299A116}">
      <dgm:prSet phldrT="[Texto]"/>
      <dgm:spPr/>
      <dgm:t>
        <a:bodyPr/>
        <a:lstStyle/>
        <a:p>
          <a:r>
            <a:rPr lang="es-CL" dirty="0" smtClean="0"/>
            <a:t>Deberán entregarse  con sus respectivos respaldos técnicos y financieros, en el plazo máximo de </a:t>
          </a:r>
          <a:r>
            <a:rPr lang="es-CL" b="1" dirty="0" smtClean="0"/>
            <a:t>20 (veinte) días corridos</a:t>
          </a:r>
          <a:r>
            <a:rPr lang="es-CL" dirty="0" smtClean="0"/>
            <a:t> posteriores al último día hábil de cada mes</a:t>
          </a:r>
          <a:endParaRPr lang="es-CL" dirty="0"/>
        </a:p>
      </dgm:t>
    </dgm:pt>
    <dgm:pt modelId="{9A2A0D39-4A4F-4653-A922-23614A6A1B03}" type="parTrans" cxnId="{171FF2F2-286D-4E7A-B712-93A66E9A7559}">
      <dgm:prSet/>
      <dgm:spPr/>
      <dgm:t>
        <a:bodyPr/>
        <a:lstStyle/>
        <a:p>
          <a:endParaRPr lang="es-CL"/>
        </a:p>
      </dgm:t>
    </dgm:pt>
    <dgm:pt modelId="{3C17A50E-03D6-44DE-B21E-F2A0A88C7CBE}" type="sibTrans" cxnId="{171FF2F2-286D-4E7A-B712-93A66E9A7559}">
      <dgm:prSet/>
      <dgm:spPr/>
      <dgm:t>
        <a:bodyPr/>
        <a:lstStyle/>
        <a:p>
          <a:endParaRPr lang="es-CL"/>
        </a:p>
      </dgm:t>
    </dgm:pt>
    <dgm:pt modelId="{2FF44734-0E72-4374-9A02-33F9E0BFFB4E}">
      <dgm:prSet phldrT="[Texto]" custT="1"/>
      <dgm:spPr/>
      <dgm:t>
        <a:bodyPr/>
        <a:lstStyle/>
        <a:p>
          <a:r>
            <a:rPr lang="es-CL" sz="2000" b="1" dirty="0"/>
            <a:t>Informe </a:t>
          </a:r>
        </a:p>
        <a:p>
          <a:r>
            <a:rPr lang="es-CL" sz="2000" b="1" dirty="0"/>
            <a:t>final </a:t>
          </a:r>
        </a:p>
      </dgm:t>
    </dgm:pt>
    <dgm:pt modelId="{54EE276B-76E6-4ED6-8A0E-DCD966F1CDBA}" type="parTrans" cxnId="{1D2B8098-1DCF-4C0A-8C16-D5ABEFE67032}">
      <dgm:prSet/>
      <dgm:spPr/>
      <dgm:t>
        <a:bodyPr/>
        <a:lstStyle/>
        <a:p>
          <a:endParaRPr lang="es-CL"/>
        </a:p>
      </dgm:t>
    </dgm:pt>
    <dgm:pt modelId="{73069AA0-553F-4BE1-B2DC-00D42C4C8F33}" type="sibTrans" cxnId="{1D2B8098-1DCF-4C0A-8C16-D5ABEFE67032}">
      <dgm:prSet/>
      <dgm:spPr/>
      <dgm:t>
        <a:bodyPr/>
        <a:lstStyle/>
        <a:p>
          <a:endParaRPr lang="es-CL"/>
        </a:p>
      </dgm:t>
    </dgm:pt>
    <dgm:pt modelId="{1F1C7D7D-C69D-4A2D-A80B-09CF7A6E7C89}">
      <dgm:prSet phldrT="[Texto]"/>
      <dgm:spPr/>
      <dgm:t>
        <a:bodyPr/>
        <a:lstStyle/>
        <a:p>
          <a:r>
            <a:rPr lang="es-CL" smtClean="0"/>
            <a:t>Dentro de los </a:t>
          </a:r>
          <a:r>
            <a:rPr lang="es-CL" b="1" smtClean="0"/>
            <a:t>30 (treinta) días corridos </a:t>
          </a:r>
          <a:r>
            <a:rPr lang="es-CL" smtClean="0"/>
            <a:t>siguientes al término de la ejecución del Proyecto, la institución ejecutora deberá entregar  a la contraparte técnica un Informe Final.</a:t>
          </a:r>
          <a:endParaRPr lang="es-CL" dirty="0"/>
        </a:p>
      </dgm:t>
    </dgm:pt>
    <dgm:pt modelId="{5EDE05EF-4E47-4938-9DC7-9B8F1B582A27}" type="parTrans" cxnId="{EBE29CFD-4C5E-425D-97BC-91B6E02A7CB4}">
      <dgm:prSet/>
      <dgm:spPr/>
      <dgm:t>
        <a:bodyPr/>
        <a:lstStyle/>
        <a:p>
          <a:endParaRPr lang="es-CL"/>
        </a:p>
      </dgm:t>
    </dgm:pt>
    <dgm:pt modelId="{A03882A4-F0A0-435F-85CA-BE152810E735}" type="sibTrans" cxnId="{EBE29CFD-4C5E-425D-97BC-91B6E02A7CB4}">
      <dgm:prSet/>
      <dgm:spPr/>
      <dgm:t>
        <a:bodyPr/>
        <a:lstStyle/>
        <a:p>
          <a:endParaRPr lang="es-CL"/>
        </a:p>
      </dgm:t>
    </dgm:pt>
    <dgm:pt modelId="{49604CDD-7481-4363-B5EE-78A2574F9CE4}" type="pres">
      <dgm:prSet presAssocID="{52603FE2-0CBF-49F8-ABAF-A8F2B9C6A0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C5FC21B-88FD-4C89-B4EF-1E132C26F985}" type="pres">
      <dgm:prSet presAssocID="{7999F32F-D4D5-416A-AC67-B9018D61CB23}" presName="composite" presStyleCnt="0"/>
      <dgm:spPr/>
      <dgm:t>
        <a:bodyPr/>
        <a:lstStyle/>
        <a:p>
          <a:endParaRPr lang="es-CL"/>
        </a:p>
      </dgm:t>
    </dgm:pt>
    <dgm:pt modelId="{9E12B94B-3479-455C-A60A-01A0C230E5E1}" type="pres">
      <dgm:prSet presAssocID="{7999F32F-D4D5-416A-AC67-B9018D61CB2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D61277-3369-4461-93E6-4A717A40FA12}" type="pres">
      <dgm:prSet presAssocID="{7999F32F-D4D5-416A-AC67-B9018D61CB2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557889-DDB0-4F7F-BA5C-60BFAD53F393}" type="pres">
      <dgm:prSet presAssocID="{521CB371-6B21-4B11-A3A0-D643155E8885}" presName="sp" presStyleCnt="0"/>
      <dgm:spPr/>
      <dgm:t>
        <a:bodyPr/>
        <a:lstStyle/>
        <a:p>
          <a:endParaRPr lang="es-CL"/>
        </a:p>
      </dgm:t>
    </dgm:pt>
    <dgm:pt modelId="{939D87C0-F0C7-4F31-B804-37D5A71EC0C8}" type="pres">
      <dgm:prSet presAssocID="{2FF44734-0E72-4374-9A02-33F9E0BFFB4E}" presName="composite" presStyleCnt="0"/>
      <dgm:spPr/>
      <dgm:t>
        <a:bodyPr/>
        <a:lstStyle/>
        <a:p>
          <a:endParaRPr lang="es-CL"/>
        </a:p>
      </dgm:t>
    </dgm:pt>
    <dgm:pt modelId="{E934AAEC-870B-4209-8966-9E3FFB3151BC}" type="pres">
      <dgm:prSet presAssocID="{2FF44734-0E72-4374-9A02-33F9E0BFFB4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2FF848-BD1D-4D2F-B964-98DFE9654DF0}" type="pres">
      <dgm:prSet presAssocID="{2FF44734-0E72-4374-9A02-33F9E0BFFB4E}" presName="descendantText" presStyleLbl="alignAcc1" presStyleIdx="1" presStyleCnt="2" custLinFactNeighborX="991" custLinFactNeighborY="-30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2B8098-1DCF-4C0A-8C16-D5ABEFE67032}" srcId="{52603FE2-0CBF-49F8-ABAF-A8F2B9C6A00D}" destId="{2FF44734-0E72-4374-9A02-33F9E0BFFB4E}" srcOrd="1" destOrd="0" parTransId="{54EE276B-76E6-4ED6-8A0E-DCD966F1CDBA}" sibTransId="{73069AA0-553F-4BE1-B2DC-00D42C4C8F33}"/>
    <dgm:cxn modelId="{E8420AF4-8D0B-4E6D-BBDE-E575AB2D452A}" srcId="{52603FE2-0CBF-49F8-ABAF-A8F2B9C6A00D}" destId="{7999F32F-D4D5-416A-AC67-B9018D61CB23}" srcOrd="0" destOrd="0" parTransId="{A5EE8DCF-8EEE-4458-8E04-70DE8B58592F}" sibTransId="{521CB371-6B21-4B11-A3A0-D643155E8885}"/>
    <dgm:cxn modelId="{BB46F2F8-FA13-45EB-A768-9B93523B3FB4}" type="presOf" srcId="{53C77C93-152B-446E-8D7E-C6CB9299A116}" destId="{1CD61277-3369-4461-93E6-4A717A40FA12}" srcOrd="0" destOrd="0" presId="urn:microsoft.com/office/officeart/2005/8/layout/chevron2"/>
    <dgm:cxn modelId="{0EAC7DF7-9FDF-41F7-ABC0-3D3F0D2082B9}" type="presOf" srcId="{2FF44734-0E72-4374-9A02-33F9E0BFFB4E}" destId="{E934AAEC-870B-4209-8966-9E3FFB3151BC}" srcOrd="0" destOrd="0" presId="urn:microsoft.com/office/officeart/2005/8/layout/chevron2"/>
    <dgm:cxn modelId="{70FDD26C-3A4C-4590-8BC8-3BEA96055506}" type="presOf" srcId="{1F1C7D7D-C69D-4A2D-A80B-09CF7A6E7C89}" destId="{DF2FF848-BD1D-4D2F-B964-98DFE9654DF0}" srcOrd="0" destOrd="0" presId="urn:microsoft.com/office/officeart/2005/8/layout/chevron2"/>
    <dgm:cxn modelId="{52C02F84-E560-4053-B4C4-BEF9D71F6E32}" type="presOf" srcId="{7999F32F-D4D5-416A-AC67-B9018D61CB23}" destId="{9E12B94B-3479-455C-A60A-01A0C230E5E1}" srcOrd="0" destOrd="0" presId="urn:microsoft.com/office/officeart/2005/8/layout/chevron2"/>
    <dgm:cxn modelId="{070ED77C-86D7-435B-995F-E482ED25BDDF}" type="presOf" srcId="{52603FE2-0CBF-49F8-ABAF-A8F2B9C6A00D}" destId="{49604CDD-7481-4363-B5EE-78A2574F9CE4}" srcOrd="0" destOrd="0" presId="urn:microsoft.com/office/officeart/2005/8/layout/chevron2"/>
    <dgm:cxn modelId="{EBE29CFD-4C5E-425D-97BC-91B6E02A7CB4}" srcId="{2FF44734-0E72-4374-9A02-33F9E0BFFB4E}" destId="{1F1C7D7D-C69D-4A2D-A80B-09CF7A6E7C89}" srcOrd="0" destOrd="0" parTransId="{5EDE05EF-4E47-4938-9DC7-9B8F1B582A27}" sibTransId="{A03882A4-F0A0-435F-85CA-BE152810E735}"/>
    <dgm:cxn modelId="{171FF2F2-286D-4E7A-B712-93A66E9A7559}" srcId="{7999F32F-D4D5-416A-AC67-B9018D61CB23}" destId="{53C77C93-152B-446E-8D7E-C6CB9299A116}" srcOrd="0" destOrd="0" parTransId="{9A2A0D39-4A4F-4653-A922-23614A6A1B03}" sibTransId="{3C17A50E-03D6-44DE-B21E-F2A0A88C7CBE}"/>
    <dgm:cxn modelId="{C76D98B3-6D53-4155-B03A-F291C46D2A82}" type="presParOf" srcId="{49604CDD-7481-4363-B5EE-78A2574F9CE4}" destId="{DC5FC21B-88FD-4C89-B4EF-1E132C26F985}" srcOrd="0" destOrd="0" presId="urn:microsoft.com/office/officeart/2005/8/layout/chevron2"/>
    <dgm:cxn modelId="{F74DB925-476D-4306-B058-7BA29CE39D37}" type="presParOf" srcId="{DC5FC21B-88FD-4C89-B4EF-1E132C26F985}" destId="{9E12B94B-3479-455C-A60A-01A0C230E5E1}" srcOrd="0" destOrd="0" presId="urn:microsoft.com/office/officeart/2005/8/layout/chevron2"/>
    <dgm:cxn modelId="{A7D096BC-9B41-47B9-B128-96B58DD08324}" type="presParOf" srcId="{DC5FC21B-88FD-4C89-B4EF-1E132C26F985}" destId="{1CD61277-3369-4461-93E6-4A717A40FA12}" srcOrd="1" destOrd="0" presId="urn:microsoft.com/office/officeart/2005/8/layout/chevron2"/>
    <dgm:cxn modelId="{ED196B67-5EAB-4983-8F7D-EA96F56DAA2D}" type="presParOf" srcId="{49604CDD-7481-4363-B5EE-78A2574F9CE4}" destId="{4B557889-DDB0-4F7F-BA5C-60BFAD53F393}" srcOrd="1" destOrd="0" presId="urn:microsoft.com/office/officeart/2005/8/layout/chevron2"/>
    <dgm:cxn modelId="{99A39771-97B7-4319-8DC9-B387C0A74CC4}" type="presParOf" srcId="{49604CDD-7481-4363-B5EE-78A2574F9CE4}" destId="{939D87C0-F0C7-4F31-B804-37D5A71EC0C8}" srcOrd="2" destOrd="0" presId="urn:microsoft.com/office/officeart/2005/8/layout/chevron2"/>
    <dgm:cxn modelId="{82E43A35-1BD8-4600-A60D-C2C946EBE6CA}" type="presParOf" srcId="{939D87C0-F0C7-4F31-B804-37D5A71EC0C8}" destId="{E934AAEC-870B-4209-8966-9E3FFB3151BC}" srcOrd="0" destOrd="0" presId="urn:microsoft.com/office/officeart/2005/8/layout/chevron2"/>
    <dgm:cxn modelId="{1DBC1BC4-EC7C-4174-8E22-33BDBCAEA7D0}" type="presParOf" srcId="{939D87C0-F0C7-4F31-B804-37D5A71EC0C8}" destId="{DF2FF848-BD1D-4D2F-B964-98DFE9654D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529B9-E0BB-4FAC-8808-D6A5896FE02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074C232-3F55-4305-9972-CF7028E32B82}">
      <dgm:prSet phldrT="[Texto]" custT="1"/>
      <dgm:spPr/>
      <dgm:t>
        <a:bodyPr/>
        <a:lstStyle/>
        <a:p>
          <a:pPr algn="just"/>
          <a:r>
            <a:rPr lang="es-CL" sz="1600" b="1" dirty="0"/>
            <a:t>Estado de las actividades comprometidas en el mes de rendición </a:t>
          </a:r>
        </a:p>
      </dgm:t>
    </dgm:pt>
    <dgm:pt modelId="{A760F535-52CB-4A5C-A35E-149CD1ABABF2}" type="parTrans" cxnId="{773624CD-E7A7-432B-9723-A3562804E007}">
      <dgm:prSet/>
      <dgm:spPr/>
      <dgm:t>
        <a:bodyPr/>
        <a:lstStyle/>
        <a:p>
          <a:endParaRPr lang="es-CL"/>
        </a:p>
      </dgm:t>
    </dgm:pt>
    <dgm:pt modelId="{54D894D1-7A96-4626-97C7-16C584835125}" type="sibTrans" cxnId="{773624CD-E7A7-432B-9723-A3562804E007}">
      <dgm:prSet/>
      <dgm:spPr/>
      <dgm:t>
        <a:bodyPr/>
        <a:lstStyle/>
        <a:p>
          <a:pPr algn="just"/>
          <a:r>
            <a:rPr lang="es-CL" b="1" dirty="0"/>
            <a:t>Estado avance presupuesto ejecutado en el periodo</a:t>
          </a:r>
        </a:p>
      </dgm:t>
    </dgm:pt>
    <dgm:pt modelId="{701C35BD-7639-4ED9-A4E7-9330294FFBDF}">
      <dgm:prSet phldrT="[Texto]"/>
      <dgm:spPr/>
      <dgm:t>
        <a:bodyPr/>
        <a:lstStyle/>
        <a:p>
          <a:pPr algn="just"/>
          <a:r>
            <a:rPr lang="es-CL" b="1" dirty="0"/>
            <a:t>Medios de verificación de actividades realizadas en el periodo</a:t>
          </a:r>
        </a:p>
      </dgm:t>
    </dgm:pt>
    <dgm:pt modelId="{6EDBED03-7C9D-4170-963A-B1F59237B83C}" type="parTrans" cxnId="{C14ED0F1-B536-4D32-9633-3F8FE4023773}">
      <dgm:prSet/>
      <dgm:spPr/>
      <dgm:t>
        <a:bodyPr/>
        <a:lstStyle/>
        <a:p>
          <a:endParaRPr lang="es-CL"/>
        </a:p>
      </dgm:t>
    </dgm:pt>
    <dgm:pt modelId="{46001433-1177-41A3-89C0-0856E5F76DE9}" type="sibTrans" cxnId="{C14ED0F1-B536-4D32-9633-3F8FE4023773}">
      <dgm:prSet/>
      <dgm:spPr/>
      <dgm:t>
        <a:bodyPr/>
        <a:lstStyle/>
        <a:p>
          <a:pPr algn="just"/>
          <a:r>
            <a:rPr lang="es-CL" b="1" dirty="0"/>
            <a:t>Cantidad de participantes alcanzados a la fecha</a:t>
          </a:r>
        </a:p>
      </dgm:t>
    </dgm:pt>
    <dgm:pt modelId="{A9D10F8E-353A-4F8D-9D8B-691D3A25F79A}">
      <dgm:prSet phldrT="[Texto]" custT="1"/>
      <dgm:spPr/>
      <dgm:t>
        <a:bodyPr/>
        <a:lstStyle/>
        <a:p>
          <a:pPr algn="just"/>
          <a:r>
            <a:rPr lang="es-CL" sz="1600" b="1" dirty="0"/>
            <a:t>Se debe rendir aunque no existan actividades o movimientos financieros </a:t>
          </a:r>
        </a:p>
      </dgm:t>
    </dgm:pt>
    <dgm:pt modelId="{2932D2C5-66FB-4DC1-BBDD-D62B3D3CBC3D}" type="parTrans" cxnId="{7D2027CE-C431-4BF9-AC35-08025401FC36}">
      <dgm:prSet/>
      <dgm:spPr/>
      <dgm:t>
        <a:bodyPr/>
        <a:lstStyle/>
        <a:p>
          <a:endParaRPr lang="es-CL"/>
        </a:p>
      </dgm:t>
    </dgm:pt>
    <dgm:pt modelId="{714C79ED-B087-4B09-9009-27EB7B3B78F5}" type="sibTrans" cxnId="{7D2027CE-C431-4BF9-AC35-08025401FC36}">
      <dgm:prSet/>
      <dgm:spPr/>
      <dgm:t>
        <a:bodyPr/>
        <a:lstStyle/>
        <a:p>
          <a:pPr algn="just"/>
          <a:r>
            <a:rPr lang="es-CL" dirty="0"/>
            <a:t>Comprobantes de las rendiciones financieras</a:t>
          </a:r>
        </a:p>
      </dgm:t>
    </dgm:pt>
    <dgm:pt modelId="{3231C812-01D8-4D14-BAB8-F2F18212308D}" type="pres">
      <dgm:prSet presAssocID="{57E529B9-E0BB-4FAC-8808-D6A5896FE0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3B1B5D8F-8EF0-4370-A9A5-D2C7A2AE0668}" type="pres">
      <dgm:prSet presAssocID="{E074C232-3F55-4305-9972-CF7028E32B82}" presName="composite" presStyleCnt="0"/>
      <dgm:spPr/>
      <dgm:t>
        <a:bodyPr/>
        <a:lstStyle/>
        <a:p>
          <a:endParaRPr lang="es-CL"/>
        </a:p>
      </dgm:t>
    </dgm:pt>
    <dgm:pt modelId="{65FBCB22-2BA8-4A87-9A98-3A6318C11D5F}" type="pres">
      <dgm:prSet presAssocID="{E074C232-3F55-4305-9972-CF7028E32B82}" presName="Parent1" presStyleLbl="node1" presStyleIdx="0" presStyleCnt="6" custScaleX="137970" custLinFactNeighborX="4470" custLinFactNeighborY="5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4AF32-F1D9-4FE8-9C51-2C9800D0BBAD}" type="pres">
      <dgm:prSet presAssocID="{E074C232-3F55-4305-9972-CF7028E32B82}" presName="Childtext1" presStyleLbl="revTx" presStyleIdx="0" presStyleCnt="3" custScaleY="29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22CEE1-BD48-4A9E-B692-B6FE34FBAFC5}" type="pres">
      <dgm:prSet presAssocID="{E074C232-3F55-4305-9972-CF7028E32B82}" presName="BalanceSpacing" presStyleCnt="0"/>
      <dgm:spPr/>
      <dgm:t>
        <a:bodyPr/>
        <a:lstStyle/>
        <a:p>
          <a:endParaRPr lang="es-CL"/>
        </a:p>
      </dgm:t>
    </dgm:pt>
    <dgm:pt modelId="{260FB3B0-00CA-46A0-84E4-9049939110A3}" type="pres">
      <dgm:prSet presAssocID="{E074C232-3F55-4305-9972-CF7028E32B82}" presName="BalanceSpacing1" presStyleCnt="0"/>
      <dgm:spPr/>
      <dgm:t>
        <a:bodyPr/>
        <a:lstStyle/>
        <a:p>
          <a:endParaRPr lang="es-CL"/>
        </a:p>
      </dgm:t>
    </dgm:pt>
    <dgm:pt modelId="{48DE4803-4834-4002-BEC2-BE28D2E1B95C}" type="pres">
      <dgm:prSet presAssocID="{54D894D1-7A96-4626-97C7-16C584835125}" presName="Accent1Text" presStyleLbl="node1" presStyleIdx="1" presStyleCnt="6" custScaleX="128261" custLinFactNeighborX="-19647" custLinFactNeighborY="536"/>
      <dgm:spPr/>
      <dgm:t>
        <a:bodyPr/>
        <a:lstStyle/>
        <a:p>
          <a:endParaRPr lang="es-CL"/>
        </a:p>
      </dgm:t>
    </dgm:pt>
    <dgm:pt modelId="{88E27026-99AA-4433-B66F-F7F7C8FDE3AC}" type="pres">
      <dgm:prSet presAssocID="{54D894D1-7A96-4626-97C7-16C584835125}" presName="spaceBetweenRectangles" presStyleCnt="0"/>
      <dgm:spPr/>
      <dgm:t>
        <a:bodyPr/>
        <a:lstStyle/>
        <a:p>
          <a:endParaRPr lang="es-CL"/>
        </a:p>
      </dgm:t>
    </dgm:pt>
    <dgm:pt modelId="{A94795AC-EE48-4A3D-B0C9-84EA114929CC}" type="pres">
      <dgm:prSet presAssocID="{701C35BD-7639-4ED9-A4E7-9330294FFBDF}" presName="composite" presStyleCnt="0"/>
      <dgm:spPr/>
      <dgm:t>
        <a:bodyPr/>
        <a:lstStyle/>
        <a:p>
          <a:endParaRPr lang="es-CL"/>
        </a:p>
      </dgm:t>
    </dgm:pt>
    <dgm:pt modelId="{2FF3999F-29A6-4E52-8E13-A5BA01EAC76A}" type="pres">
      <dgm:prSet presAssocID="{701C35BD-7639-4ED9-A4E7-9330294FFBDF}" presName="Parent1" presStyleLbl="node1" presStyleIdx="2" presStyleCnt="6" custScaleX="137613" custLinFactNeighborX="-19647" custLinFactNeighborY="-10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C2AC4-7B8C-444B-AB1C-1D547D89B59D}" type="pres">
      <dgm:prSet presAssocID="{701C35BD-7639-4ED9-A4E7-9330294FFBD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4356F-D2AF-494E-A2FC-093C53C55B7B}" type="pres">
      <dgm:prSet presAssocID="{701C35BD-7639-4ED9-A4E7-9330294FFBDF}" presName="BalanceSpacing" presStyleCnt="0"/>
      <dgm:spPr/>
      <dgm:t>
        <a:bodyPr/>
        <a:lstStyle/>
        <a:p>
          <a:endParaRPr lang="es-CL"/>
        </a:p>
      </dgm:t>
    </dgm:pt>
    <dgm:pt modelId="{32B9AFF9-E4FB-4335-8DB0-96308D95431D}" type="pres">
      <dgm:prSet presAssocID="{701C35BD-7639-4ED9-A4E7-9330294FFBDF}" presName="BalanceSpacing1" presStyleCnt="0"/>
      <dgm:spPr/>
      <dgm:t>
        <a:bodyPr/>
        <a:lstStyle/>
        <a:p>
          <a:endParaRPr lang="es-CL"/>
        </a:p>
      </dgm:t>
    </dgm:pt>
    <dgm:pt modelId="{A49F6D2F-061D-47EA-97CE-D70F487AAC53}" type="pres">
      <dgm:prSet presAssocID="{46001433-1177-41A3-89C0-0856E5F76DE9}" presName="Accent1Text" presStyleLbl="node1" presStyleIdx="3" presStyleCnt="6" custScaleX="127735" custLinFactNeighborX="9854" custLinFactNeighborY="-1094"/>
      <dgm:spPr/>
      <dgm:t>
        <a:bodyPr/>
        <a:lstStyle/>
        <a:p>
          <a:endParaRPr lang="es-CL"/>
        </a:p>
      </dgm:t>
    </dgm:pt>
    <dgm:pt modelId="{FA64570D-2F5E-4C89-9467-3CA3C0D55474}" type="pres">
      <dgm:prSet presAssocID="{46001433-1177-41A3-89C0-0856E5F76DE9}" presName="spaceBetweenRectangles" presStyleCnt="0"/>
      <dgm:spPr/>
      <dgm:t>
        <a:bodyPr/>
        <a:lstStyle/>
        <a:p>
          <a:endParaRPr lang="es-CL"/>
        </a:p>
      </dgm:t>
    </dgm:pt>
    <dgm:pt modelId="{9D50DAE2-B257-4E00-A4DF-C82B70FD1D48}" type="pres">
      <dgm:prSet presAssocID="{A9D10F8E-353A-4F8D-9D8B-691D3A25F79A}" presName="composite" presStyleCnt="0"/>
      <dgm:spPr/>
      <dgm:t>
        <a:bodyPr/>
        <a:lstStyle/>
        <a:p>
          <a:endParaRPr lang="es-CL"/>
        </a:p>
      </dgm:t>
    </dgm:pt>
    <dgm:pt modelId="{50C4E96F-204E-4E59-99CA-23C8BDC1D5A6}" type="pres">
      <dgm:prSet presAssocID="{A9D10F8E-353A-4F8D-9D8B-691D3A25F79A}" presName="Parent1" presStyleLbl="node1" presStyleIdx="4" presStyleCnt="6" custScaleX="137087" custLinFactNeighborX="14294" custLinFactNeighborY="-5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452461-8CBB-45F7-8454-1CC091C8F0D7}" type="pres">
      <dgm:prSet presAssocID="{A9D10F8E-353A-4F8D-9D8B-691D3A25F7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0D750B-B3F0-4728-9680-24A393619EEA}" type="pres">
      <dgm:prSet presAssocID="{A9D10F8E-353A-4F8D-9D8B-691D3A25F79A}" presName="BalanceSpacing" presStyleCnt="0"/>
      <dgm:spPr/>
      <dgm:t>
        <a:bodyPr/>
        <a:lstStyle/>
        <a:p>
          <a:endParaRPr lang="es-CL"/>
        </a:p>
      </dgm:t>
    </dgm:pt>
    <dgm:pt modelId="{F2DC2F5A-8351-467D-956B-0B883F7B4F1F}" type="pres">
      <dgm:prSet presAssocID="{A9D10F8E-353A-4F8D-9D8B-691D3A25F79A}" presName="BalanceSpacing1" presStyleCnt="0"/>
      <dgm:spPr/>
      <dgm:t>
        <a:bodyPr/>
        <a:lstStyle/>
        <a:p>
          <a:endParaRPr lang="es-CL"/>
        </a:p>
      </dgm:t>
    </dgm:pt>
    <dgm:pt modelId="{BE65328F-AE44-47DD-8B50-47ECD5865B6E}" type="pres">
      <dgm:prSet presAssocID="{714C79ED-B087-4B09-9009-27EB7B3B78F5}" presName="Accent1Text" presStyleLbl="node1" presStyleIdx="5" presStyleCnt="6" custScaleX="147907" custLinFactNeighborX="-19647" custLinFactNeighborY="-5764"/>
      <dgm:spPr/>
      <dgm:t>
        <a:bodyPr/>
        <a:lstStyle/>
        <a:p>
          <a:endParaRPr lang="es-CL"/>
        </a:p>
      </dgm:t>
    </dgm:pt>
  </dgm:ptLst>
  <dgm:cxnLst>
    <dgm:cxn modelId="{8BFD09C9-3CDA-4B4D-8F45-238B98A4F896}" type="presOf" srcId="{46001433-1177-41A3-89C0-0856E5F76DE9}" destId="{A49F6D2F-061D-47EA-97CE-D70F487AAC53}" srcOrd="0" destOrd="0" presId="urn:microsoft.com/office/officeart/2008/layout/AlternatingHexagons"/>
    <dgm:cxn modelId="{06452796-D624-4A9F-8B57-DDA2796B2279}" type="presOf" srcId="{57E529B9-E0BB-4FAC-8808-D6A5896FE023}" destId="{3231C812-01D8-4D14-BAB8-F2F18212308D}" srcOrd="0" destOrd="0" presId="urn:microsoft.com/office/officeart/2008/layout/AlternatingHexagons"/>
    <dgm:cxn modelId="{3B91E6B2-F384-454C-8E99-7D4A821988C8}" type="presOf" srcId="{54D894D1-7A96-4626-97C7-16C584835125}" destId="{48DE4803-4834-4002-BEC2-BE28D2E1B95C}" srcOrd="0" destOrd="0" presId="urn:microsoft.com/office/officeart/2008/layout/AlternatingHexagons"/>
    <dgm:cxn modelId="{E2F9039B-54AE-4F2E-9B36-917A68D61C7E}" type="presOf" srcId="{714C79ED-B087-4B09-9009-27EB7B3B78F5}" destId="{BE65328F-AE44-47DD-8B50-47ECD5865B6E}" srcOrd="0" destOrd="0" presId="urn:microsoft.com/office/officeart/2008/layout/AlternatingHexagons"/>
    <dgm:cxn modelId="{FE2D83BE-5721-44C8-BE03-655CE8EB6EBC}" type="presOf" srcId="{E074C232-3F55-4305-9972-CF7028E32B82}" destId="{65FBCB22-2BA8-4A87-9A98-3A6318C11D5F}" srcOrd="0" destOrd="0" presId="urn:microsoft.com/office/officeart/2008/layout/AlternatingHexagons"/>
    <dgm:cxn modelId="{773624CD-E7A7-432B-9723-A3562804E007}" srcId="{57E529B9-E0BB-4FAC-8808-D6A5896FE023}" destId="{E074C232-3F55-4305-9972-CF7028E32B82}" srcOrd="0" destOrd="0" parTransId="{A760F535-52CB-4A5C-A35E-149CD1ABABF2}" sibTransId="{54D894D1-7A96-4626-97C7-16C584835125}"/>
    <dgm:cxn modelId="{7E265A02-8BA5-419F-81B3-477A3CB33BF9}" type="presOf" srcId="{701C35BD-7639-4ED9-A4E7-9330294FFBDF}" destId="{2FF3999F-29A6-4E52-8E13-A5BA01EAC76A}" srcOrd="0" destOrd="0" presId="urn:microsoft.com/office/officeart/2008/layout/AlternatingHexagons"/>
    <dgm:cxn modelId="{C14ED0F1-B536-4D32-9633-3F8FE4023773}" srcId="{57E529B9-E0BB-4FAC-8808-D6A5896FE023}" destId="{701C35BD-7639-4ED9-A4E7-9330294FFBDF}" srcOrd="1" destOrd="0" parTransId="{6EDBED03-7C9D-4170-963A-B1F59237B83C}" sibTransId="{46001433-1177-41A3-89C0-0856E5F76DE9}"/>
    <dgm:cxn modelId="{7D2027CE-C431-4BF9-AC35-08025401FC36}" srcId="{57E529B9-E0BB-4FAC-8808-D6A5896FE023}" destId="{A9D10F8E-353A-4F8D-9D8B-691D3A25F79A}" srcOrd="2" destOrd="0" parTransId="{2932D2C5-66FB-4DC1-BBDD-D62B3D3CBC3D}" sibTransId="{714C79ED-B087-4B09-9009-27EB7B3B78F5}"/>
    <dgm:cxn modelId="{B592FC09-F030-462D-942E-2FCEAF7733AB}" type="presOf" srcId="{A9D10F8E-353A-4F8D-9D8B-691D3A25F79A}" destId="{50C4E96F-204E-4E59-99CA-23C8BDC1D5A6}" srcOrd="0" destOrd="0" presId="urn:microsoft.com/office/officeart/2008/layout/AlternatingHexagons"/>
    <dgm:cxn modelId="{1C82F8BE-71AB-4120-9D8C-1880661CDB40}" type="presParOf" srcId="{3231C812-01D8-4D14-BAB8-F2F18212308D}" destId="{3B1B5D8F-8EF0-4370-A9A5-D2C7A2AE0668}" srcOrd="0" destOrd="0" presId="urn:microsoft.com/office/officeart/2008/layout/AlternatingHexagons"/>
    <dgm:cxn modelId="{ACEFBF82-E990-4AEE-B616-C8A71FA499E7}" type="presParOf" srcId="{3B1B5D8F-8EF0-4370-A9A5-D2C7A2AE0668}" destId="{65FBCB22-2BA8-4A87-9A98-3A6318C11D5F}" srcOrd="0" destOrd="0" presId="urn:microsoft.com/office/officeart/2008/layout/AlternatingHexagons"/>
    <dgm:cxn modelId="{A606757A-B833-469C-AADB-BF05DA5B0E58}" type="presParOf" srcId="{3B1B5D8F-8EF0-4370-A9A5-D2C7A2AE0668}" destId="{4A04AF32-F1D9-4FE8-9C51-2C9800D0BBAD}" srcOrd="1" destOrd="0" presId="urn:microsoft.com/office/officeart/2008/layout/AlternatingHexagons"/>
    <dgm:cxn modelId="{11EF2366-54CE-450A-BE81-840E446505C0}" type="presParOf" srcId="{3B1B5D8F-8EF0-4370-A9A5-D2C7A2AE0668}" destId="{2822CEE1-BD48-4A9E-B692-B6FE34FBAFC5}" srcOrd="2" destOrd="0" presId="urn:microsoft.com/office/officeart/2008/layout/AlternatingHexagons"/>
    <dgm:cxn modelId="{891F091E-838E-4E85-8FFD-DEB4224EB0BE}" type="presParOf" srcId="{3B1B5D8F-8EF0-4370-A9A5-D2C7A2AE0668}" destId="{260FB3B0-00CA-46A0-84E4-9049939110A3}" srcOrd="3" destOrd="0" presId="urn:microsoft.com/office/officeart/2008/layout/AlternatingHexagons"/>
    <dgm:cxn modelId="{34F7A802-B722-479A-AC75-BB29AFFACFC7}" type="presParOf" srcId="{3B1B5D8F-8EF0-4370-A9A5-D2C7A2AE0668}" destId="{48DE4803-4834-4002-BEC2-BE28D2E1B95C}" srcOrd="4" destOrd="0" presId="urn:microsoft.com/office/officeart/2008/layout/AlternatingHexagons"/>
    <dgm:cxn modelId="{F9687957-4F04-4F40-8EE0-496A34BC4AA6}" type="presParOf" srcId="{3231C812-01D8-4D14-BAB8-F2F18212308D}" destId="{88E27026-99AA-4433-B66F-F7F7C8FDE3AC}" srcOrd="1" destOrd="0" presId="urn:microsoft.com/office/officeart/2008/layout/AlternatingHexagons"/>
    <dgm:cxn modelId="{CE4838C8-6A95-4AEC-A106-AE36C5C6A200}" type="presParOf" srcId="{3231C812-01D8-4D14-BAB8-F2F18212308D}" destId="{A94795AC-EE48-4A3D-B0C9-84EA114929CC}" srcOrd="2" destOrd="0" presId="urn:microsoft.com/office/officeart/2008/layout/AlternatingHexagons"/>
    <dgm:cxn modelId="{8E46D076-C9FC-4896-B84F-BA407F174942}" type="presParOf" srcId="{A94795AC-EE48-4A3D-B0C9-84EA114929CC}" destId="{2FF3999F-29A6-4E52-8E13-A5BA01EAC76A}" srcOrd="0" destOrd="0" presId="urn:microsoft.com/office/officeart/2008/layout/AlternatingHexagons"/>
    <dgm:cxn modelId="{52BDF8D4-657A-49AF-B3D0-0B2FFDD51649}" type="presParOf" srcId="{A94795AC-EE48-4A3D-B0C9-84EA114929CC}" destId="{9BDC2AC4-7B8C-444B-AB1C-1D547D89B59D}" srcOrd="1" destOrd="0" presId="urn:microsoft.com/office/officeart/2008/layout/AlternatingHexagons"/>
    <dgm:cxn modelId="{E5173A7E-1348-447E-9507-58596D291B11}" type="presParOf" srcId="{A94795AC-EE48-4A3D-B0C9-84EA114929CC}" destId="{5124356F-D2AF-494E-A2FC-093C53C55B7B}" srcOrd="2" destOrd="0" presId="urn:microsoft.com/office/officeart/2008/layout/AlternatingHexagons"/>
    <dgm:cxn modelId="{53FF5095-FBD6-4E20-A554-C60AFD990A6F}" type="presParOf" srcId="{A94795AC-EE48-4A3D-B0C9-84EA114929CC}" destId="{32B9AFF9-E4FB-4335-8DB0-96308D95431D}" srcOrd="3" destOrd="0" presId="urn:microsoft.com/office/officeart/2008/layout/AlternatingHexagons"/>
    <dgm:cxn modelId="{9DCF2409-9A92-495A-B10C-72481199A6C9}" type="presParOf" srcId="{A94795AC-EE48-4A3D-B0C9-84EA114929CC}" destId="{A49F6D2F-061D-47EA-97CE-D70F487AAC53}" srcOrd="4" destOrd="0" presId="urn:microsoft.com/office/officeart/2008/layout/AlternatingHexagons"/>
    <dgm:cxn modelId="{7D7C98C4-89D0-4F30-A1E8-13E68A2C6FAE}" type="presParOf" srcId="{3231C812-01D8-4D14-BAB8-F2F18212308D}" destId="{FA64570D-2F5E-4C89-9467-3CA3C0D55474}" srcOrd="3" destOrd="0" presId="urn:microsoft.com/office/officeart/2008/layout/AlternatingHexagons"/>
    <dgm:cxn modelId="{9A75AF2A-8A24-452A-9101-6DDDED431318}" type="presParOf" srcId="{3231C812-01D8-4D14-BAB8-F2F18212308D}" destId="{9D50DAE2-B257-4E00-A4DF-C82B70FD1D48}" srcOrd="4" destOrd="0" presId="urn:microsoft.com/office/officeart/2008/layout/AlternatingHexagons"/>
    <dgm:cxn modelId="{227006AA-C650-4305-8B1B-B562D060EB61}" type="presParOf" srcId="{9D50DAE2-B257-4E00-A4DF-C82B70FD1D48}" destId="{50C4E96F-204E-4E59-99CA-23C8BDC1D5A6}" srcOrd="0" destOrd="0" presId="urn:microsoft.com/office/officeart/2008/layout/AlternatingHexagons"/>
    <dgm:cxn modelId="{4CB97F84-FBD7-441A-87F3-1A6C542595AF}" type="presParOf" srcId="{9D50DAE2-B257-4E00-A4DF-C82B70FD1D48}" destId="{E1452461-8CBB-45F7-8454-1CC091C8F0D7}" srcOrd="1" destOrd="0" presId="urn:microsoft.com/office/officeart/2008/layout/AlternatingHexagons"/>
    <dgm:cxn modelId="{0F930E5B-8ABB-4F04-80BB-EE6DAA6B2FCF}" type="presParOf" srcId="{9D50DAE2-B257-4E00-A4DF-C82B70FD1D48}" destId="{440D750B-B3F0-4728-9680-24A393619EEA}" srcOrd="2" destOrd="0" presId="urn:microsoft.com/office/officeart/2008/layout/AlternatingHexagons"/>
    <dgm:cxn modelId="{632063C4-E528-415D-811A-B06CF0E08314}" type="presParOf" srcId="{9D50DAE2-B257-4E00-A4DF-C82B70FD1D48}" destId="{F2DC2F5A-8351-467D-956B-0B883F7B4F1F}" srcOrd="3" destOrd="0" presId="urn:microsoft.com/office/officeart/2008/layout/AlternatingHexagons"/>
    <dgm:cxn modelId="{48AB0394-AB94-420C-BD07-8FABBAB469F6}" type="presParOf" srcId="{9D50DAE2-B257-4E00-A4DF-C82B70FD1D48}" destId="{BE65328F-AE44-47DD-8B50-47ECD5865B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6DF274-61B3-4958-9CC6-61F8C4BC1262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FC922FD6-E903-4E6A-A2CB-8BF2B5320BF2}">
      <dgm:prSet phldrT="[Texto]" custT="1"/>
      <dgm:spPr/>
      <dgm:t>
        <a:bodyPr/>
        <a:lstStyle/>
        <a:p>
          <a:pPr algn="just"/>
          <a:r>
            <a:rPr lang="es-CL" sz="1800" b="1" dirty="0" smtClean="0"/>
            <a:t>En la plataforma se debe </a:t>
          </a:r>
          <a:r>
            <a:rPr lang="es-CL" sz="1800" b="1" u="sng" dirty="0" smtClean="0">
              <a:effectLst/>
            </a:rPr>
            <a:t>rendir primero lo técnico</a:t>
          </a:r>
          <a:r>
            <a:rPr lang="es-CL" sz="1800" b="1" dirty="0" smtClean="0"/>
            <a:t>, ya que lo financiero se habilita después </a:t>
          </a:r>
          <a:endParaRPr lang="es-CL" sz="1800" b="1" dirty="0"/>
        </a:p>
      </dgm:t>
    </dgm:pt>
    <dgm:pt modelId="{290B6157-C668-433E-888E-7391C4AFBCC3}" type="parTrans" cxnId="{55402FE0-BFE2-4CC2-9199-C4F6E0C43757}">
      <dgm:prSet/>
      <dgm:spPr/>
      <dgm:t>
        <a:bodyPr/>
        <a:lstStyle/>
        <a:p>
          <a:endParaRPr lang="es-CL"/>
        </a:p>
      </dgm:t>
    </dgm:pt>
    <dgm:pt modelId="{8EBB2C25-CED5-4C5F-B9E5-978BDF5E1C2F}" type="sibTrans" cxnId="{55402FE0-BFE2-4CC2-9199-C4F6E0C43757}">
      <dgm:prSet/>
      <dgm:spPr/>
      <dgm:t>
        <a:bodyPr/>
        <a:lstStyle/>
        <a:p>
          <a:endParaRPr lang="es-CL"/>
        </a:p>
      </dgm:t>
    </dgm:pt>
    <dgm:pt modelId="{292E6710-DDD1-4439-BE24-7DBC99CB6E2F}">
      <dgm:prSet phldrT="[Texto]" custT="1"/>
      <dgm:spPr/>
      <dgm:t>
        <a:bodyPr/>
        <a:lstStyle/>
        <a:p>
          <a:pPr algn="just"/>
          <a:r>
            <a:rPr lang="es-CL" sz="1600" b="1" u="sng" dirty="0" smtClean="0"/>
            <a:t>Representante legal </a:t>
          </a:r>
          <a:r>
            <a:rPr lang="es-CL" sz="1600" b="1" dirty="0" smtClean="0"/>
            <a:t>tiene la capacidad y obligación de revisar y validar lo rendido por la institución con firma digital </a:t>
          </a:r>
          <a:endParaRPr lang="es-CL" sz="1600" b="1" dirty="0"/>
        </a:p>
      </dgm:t>
    </dgm:pt>
    <dgm:pt modelId="{8F47D0FD-BB65-45EB-BBE0-C2DE4998C28A}" type="parTrans" cxnId="{F754A66B-2D12-4ACA-910C-96A5EBEF4F5E}">
      <dgm:prSet/>
      <dgm:spPr/>
      <dgm:t>
        <a:bodyPr/>
        <a:lstStyle/>
        <a:p>
          <a:endParaRPr lang="es-CL"/>
        </a:p>
      </dgm:t>
    </dgm:pt>
    <dgm:pt modelId="{36AFCC65-92B1-4DDA-9CEB-C859428C351E}" type="sibTrans" cxnId="{F754A66B-2D12-4ACA-910C-96A5EBEF4F5E}">
      <dgm:prSet/>
      <dgm:spPr/>
      <dgm:t>
        <a:bodyPr/>
        <a:lstStyle/>
        <a:p>
          <a:endParaRPr lang="es-CL"/>
        </a:p>
      </dgm:t>
    </dgm:pt>
    <dgm:pt modelId="{5B35FEC9-BF2E-40D3-AAED-D44130CAB578}">
      <dgm:prSet phldrT="[Texto]" custT="1"/>
      <dgm:spPr/>
      <dgm:t>
        <a:bodyPr/>
        <a:lstStyle/>
        <a:p>
          <a:pPr algn="just"/>
          <a:r>
            <a:rPr lang="es-CL" sz="1600" b="1" dirty="0" smtClean="0"/>
            <a:t>Una vez aprobado lo técnico y lo financiero por parte del </a:t>
          </a:r>
          <a:r>
            <a:rPr lang="es-CL" sz="1600" b="1" u="sng" dirty="0" smtClean="0"/>
            <a:t>representante legal</a:t>
          </a:r>
          <a:r>
            <a:rPr lang="es-CL" sz="1600" b="1" dirty="0" smtClean="0"/>
            <a:t>, se envía rendición al Ministerio</a:t>
          </a:r>
          <a:endParaRPr lang="es-CL" sz="1600" b="1" dirty="0"/>
        </a:p>
      </dgm:t>
    </dgm:pt>
    <dgm:pt modelId="{343175C3-C636-4625-9B09-817C5D42850D}" type="parTrans" cxnId="{82A4E38D-31E8-4FEA-8B5B-1F2BAFBBC3CA}">
      <dgm:prSet/>
      <dgm:spPr/>
      <dgm:t>
        <a:bodyPr/>
        <a:lstStyle/>
        <a:p>
          <a:endParaRPr lang="es-CL"/>
        </a:p>
      </dgm:t>
    </dgm:pt>
    <dgm:pt modelId="{7DC2ED9C-4BCC-4BA1-A39A-A588A75CF836}" type="sibTrans" cxnId="{82A4E38D-31E8-4FEA-8B5B-1F2BAFBBC3CA}">
      <dgm:prSet/>
      <dgm:spPr/>
      <dgm:t>
        <a:bodyPr/>
        <a:lstStyle/>
        <a:p>
          <a:endParaRPr lang="es-CL"/>
        </a:p>
      </dgm:t>
    </dgm:pt>
    <dgm:pt modelId="{B0296966-2D15-401B-A621-FA4A39F15C79}">
      <dgm:prSet phldrT="[Texto]" custT="1"/>
      <dgm:spPr/>
      <dgm:t>
        <a:bodyPr/>
        <a:lstStyle/>
        <a:p>
          <a:pPr algn="just"/>
          <a:r>
            <a:rPr lang="es-CL" sz="1600" b="1" dirty="0" smtClean="0"/>
            <a:t>La </a:t>
          </a:r>
          <a:r>
            <a:rPr lang="es-CL" sz="1600" b="1" u="sng" dirty="0" smtClean="0"/>
            <a:t>rendición financiera (mensual</a:t>
          </a:r>
          <a:r>
            <a:rPr lang="es-CL" sz="1600" b="1" dirty="0" smtClean="0"/>
            <a:t>) se debe rendir en la plataforma 20 (veinte) días corridos posteriores al último día hábil de cada mes</a:t>
          </a:r>
          <a:endParaRPr lang="es-CL" sz="1600" b="1" dirty="0"/>
        </a:p>
      </dgm:t>
    </dgm:pt>
    <dgm:pt modelId="{15A26C9F-F454-4E6A-B8B3-3485F976137A}" type="parTrans" cxnId="{87746287-EA66-472A-9690-70C634A94F8F}">
      <dgm:prSet/>
      <dgm:spPr/>
      <dgm:t>
        <a:bodyPr/>
        <a:lstStyle/>
        <a:p>
          <a:endParaRPr lang="es-CL"/>
        </a:p>
      </dgm:t>
    </dgm:pt>
    <dgm:pt modelId="{E66CBEA4-5353-4AF6-ABD4-D6339413E51D}" type="sibTrans" cxnId="{87746287-EA66-472A-9690-70C634A94F8F}">
      <dgm:prSet/>
      <dgm:spPr/>
      <dgm:t>
        <a:bodyPr/>
        <a:lstStyle/>
        <a:p>
          <a:endParaRPr lang="es-CL"/>
        </a:p>
      </dgm:t>
    </dgm:pt>
    <dgm:pt modelId="{55829A4D-BCBB-46DC-9EB2-DE3EA2B2D92A}">
      <dgm:prSet phldrT="[Texto]" custT="1"/>
      <dgm:spPr/>
      <dgm:t>
        <a:bodyPr/>
        <a:lstStyle/>
        <a:p>
          <a:pPr algn="just"/>
          <a:r>
            <a:rPr lang="es-CL" sz="1600" b="1" dirty="0" smtClean="0"/>
            <a:t>Se podrán subsanar observaciones </a:t>
          </a:r>
          <a:r>
            <a:rPr lang="es-CL" sz="1600" b="1" u="sng" dirty="0" smtClean="0"/>
            <a:t>3 veces </a:t>
          </a:r>
          <a:endParaRPr lang="es-CL" sz="1600" b="1" u="sng" dirty="0"/>
        </a:p>
      </dgm:t>
    </dgm:pt>
    <dgm:pt modelId="{193C3624-23C4-4963-88FC-7117CE8ADEF1}" type="parTrans" cxnId="{A2685209-5A7B-4388-AE6F-9AF7319228C8}">
      <dgm:prSet/>
      <dgm:spPr/>
      <dgm:t>
        <a:bodyPr/>
        <a:lstStyle/>
        <a:p>
          <a:endParaRPr lang="es-CL"/>
        </a:p>
      </dgm:t>
    </dgm:pt>
    <dgm:pt modelId="{D955483A-DC67-42AD-B50F-12D344B9C77B}" type="sibTrans" cxnId="{A2685209-5A7B-4388-AE6F-9AF7319228C8}">
      <dgm:prSet/>
      <dgm:spPr/>
      <dgm:t>
        <a:bodyPr/>
        <a:lstStyle/>
        <a:p>
          <a:endParaRPr lang="es-CL"/>
        </a:p>
      </dgm:t>
    </dgm:pt>
    <dgm:pt modelId="{FA58E5A6-68D4-4ED6-A242-0F85D8D03FE0}">
      <dgm:prSet phldrT="[Texto]"/>
      <dgm:spPr/>
      <dgm:t>
        <a:bodyPr/>
        <a:lstStyle/>
        <a:p>
          <a:pPr algn="just"/>
          <a:r>
            <a:rPr lang="es-CL" b="1" dirty="0" smtClean="0"/>
            <a:t>Todas las aprobaciones y observaciones serán </a:t>
          </a:r>
          <a:r>
            <a:rPr lang="es-CL" b="1" u="sng" dirty="0" smtClean="0"/>
            <a:t>por plataforma</a:t>
          </a:r>
          <a:endParaRPr lang="es-CL" b="1" u="sng" dirty="0"/>
        </a:p>
      </dgm:t>
    </dgm:pt>
    <dgm:pt modelId="{D86B84A7-C242-4C97-B2E1-CD0350393C30}" type="parTrans" cxnId="{E31AAF36-47FC-404E-9EAE-0C24B21E0D48}">
      <dgm:prSet/>
      <dgm:spPr/>
      <dgm:t>
        <a:bodyPr/>
        <a:lstStyle/>
        <a:p>
          <a:endParaRPr lang="es-CL"/>
        </a:p>
      </dgm:t>
    </dgm:pt>
    <dgm:pt modelId="{965C6D92-E9CA-4E44-8831-372572C32B0D}" type="sibTrans" cxnId="{E31AAF36-47FC-404E-9EAE-0C24B21E0D48}">
      <dgm:prSet/>
      <dgm:spPr/>
      <dgm:t>
        <a:bodyPr/>
        <a:lstStyle/>
        <a:p>
          <a:endParaRPr lang="es-CL"/>
        </a:p>
      </dgm:t>
    </dgm:pt>
    <dgm:pt modelId="{D1F52EF8-CACC-4809-BF99-9FF25873A3AA}" type="pres">
      <dgm:prSet presAssocID="{BA6DF274-61B3-4958-9CC6-61F8C4BC12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BB2361F6-1BE0-4D6B-B8A8-68A9A732855B}" type="pres">
      <dgm:prSet presAssocID="{FC922FD6-E903-4E6A-A2CB-8BF2B5320BF2}" presName="compNode" presStyleCnt="0"/>
      <dgm:spPr/>
      <dgm:t>
        <a:bodyPr/>
        <a:lstStyle/>
        <a:p>
          <a:endParaRPr lang="es-CL"/>
        </a:p>
      </dgm:t>
    </dgm:pt>
    <dgm:pt modelId="{C2805B6E-1153-47EF-BB9F-C829EA6F4A31}" type="pres">
      <dgm:prSet presAssocID="{FC922FD6-E903-4E6A-A2CB-8BF2B5320BF2}" presName="dummyConnPt" presStyleCnt="0"/>
      <dgm:spPr/>
      <dgm:t>
        <a:bodyPr/>
        <a:lstStyle/>
        <a:p>
          <a:endParaRPr lang="es-CL"/>
        </a:p>
      </dgm:t>
    </dgm:pt>
    <dgm:pt modelId="{21D19C82-2DA3-4B84-B46D-EEBC35FE9C69}" type="pres">
      <dgm:prSet presAssocID="{FC922FD6-E903-4E6A-A2CB-8BF2B5320BF2}" presName="node" presStyleLbl="node1" presStyleIdx="0" presStyleCnt="6" custLinFactNeighborX="-40" custLinFactNeighborY="-15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889B61-2D05-4C19-B3C6-682EA836E8DA}" type="pres">
      <dgm:prSet presAssocID="{8EBB2C25-CED5-4C5F-B9E5-978BDF5E1C2F}" presName="sibTrans" presStyleLbl="bgSibTrans2D1" presStyleIdx="0" presStyleCnt="5"/>
      <dgm:spPr/>
      <dgm:t>
        <a:bodyPr/>
        <a:lstStyle/>
        <a:p>
          <a:endParaRPr lang="es-CL"/>
        </a:p>
      </dgm:t>
    </dgm:pt>
    <dgm:pt modelId="{90941000-A2E8-4773-9408-7348278C7932}" type="pres">
      <dgm:prSet presAssocID="{292E6710-DDD1-4439-BE24-7DBC99CB6E2F}" presName="compNode" presStyleCnt="0"/>
      <dgm:spPr/>
      <dgm:t>
        <a:bodyPr/>
        <a:lstStyle/>
        <a:p>
          <a:endParaRPr lang="es-CL"/>
        </a:p>
      </dgm:t>
    </dgm:pt>
    <dgm:pt modelId="{AE4EC264-53DD-464E-8D70-F4627C4E64C3}" type="pres">
      <dgm:prSet presAssocID="{292E6710-DDD1-4439-BE24-7DBC99CB6E2F}" presName="dummyConnPt" presStyleCnt="0"/>
      <dgm:spPr/>
      <dgm:t>
        <a:bodyPr/>
        <a:lstStyle/>
        <a:p>
          <a:endParaRPr lang="es-CL"/>
        </a:p>
      </dgm:t>
    </dgm:pt>
    <dgm:pt modelId="{498CBCEF-19EB-4E88-809A-EB1AFD6FE02F}" type="pres">
      <dgm:prSet presAssocID="{292E6710-DDD1-4439-BE24-7DBC99CB6E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593EBB-882E-4943-AD66-1A8C2A39432E}" type="pres">
      <dgm:prSet presAssocID="{36AFCC65-92B1-4DDA-9CEB-C859428C351E}" presName="sibTrans" presStyleLbl="bgSibTrans2D1" presStyleIdx="1" presStyleCnt="5"/>
      <dgm:spPr/>
      <dgm:t>
        <a:bodyPr/>
        <a:lstStyle/>
        <a:p>
          <a:endParaRPr lang="es-CL"/>
        </a:p>
      </dgm:t>
    </dgm:pt>
    <dgm:pt modelId="{67DC1859-B82C-42E2-816E-6A46717A4C10}" type="pres">
      <dgm:prSet presAssocID="{5B35FEC9-BF2E-40D3-AAED-D44130CAB578}" presName="compNode" presStyleCnt="0"/>
      <dgm:spPr/>
      <dgm:t>
        <a:bodyPr/>
        <a:lstStyle/>
        <a:p>
          <a:endParaRPr lang="es-CL"/>
        </a:p>
      </dgm:t>
    </dgm:pt>
    <dgm:pt modelId="{B1A87C57-0DC3-4795-987B-6FFC8630DD46}" type="pres">
      <dgm:prSet presAssocID="{5B35FEC9-BF2E-40D3-AAED-D44130CAB578}" presName="dummyConnPt" presStyleCnt="0"/>
      <dgm:spPr/>
      <dgm:t>
        <a:bodyPr/>
        <a:lstStyle/>
        <a:p>
          <a:endParaRPr lang="es-CL"/>
        </a:p>
      </dgm:t>
    </dgm:pt>
    <dgm:pt modelId="{8262ACAD-D89F-4E16-A795-B51AEB9E87AB}" type="pres">
      <dgm:prSet presAssocID="{5B35FEC9-BF2E-40D3-AAED-D44130CAB5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1E00A7-8419-4FF0-B11A-25592AAF67DC}" type="pres">
      <dgm:prSet presAssocID="{7DC2ED9C-4BCC-4BA1-A39A-A588A75CF836}" presName="sibTrans" presStyleLbl="bgSibTrans2D1" presStyleIdx="2" presStyleCnt="5"/>
      <dgm:spPr/>
      <dgm:t>
        <a:bodyPr/>
        <a:lstStyle/>
        <a:p>
          <a:endParaRPr lang="es-CL"/>
        </a:p>
      </dgm:t>
    </dgm:pt>
    <dgm:pt modelId="{83883C1B-21A3-4EE4-89BA-6F50068A3D1D}" type="pres">
      <dgm:prSet presAssocID="{B0296966-2D15-401B-A621-FA4A39F15C79}" presName="compNode" presStyleCnt="0"/>
      <dgm:spPr/>
      <dgm:t>
        <a:bodyPr/>
        <a:lstStyle/>
        <a:p>
          <a:endParaRPr lang="es-CL"/>
        </a:p>
      </dgm:t>
    </dgm:pt>
    <dgm:pt modelId="{4047DC35-5EB5-4A94-8C15-BF0D585BBD7C}" type="pres">
      <dgm:prSet presAssocID="{B0296966-2D15-401B-A621-FA4A39F15C79}" presName="dummyConnPt" presStyleCnt="0"/>
      <dgm:spPr/>
      <dgm:t>
        <a:bodyPr/>
        <a:lstStyle/>
        <a:p>
          <a:endParaRPr lang="es-CL"/>
        </a:p>
      </dgm:t>
    </dgm:pt>
    <dgm:pt modelId="{7CED94F7-5E77-439E-BD7C-06001D722967}" type="pres">
      <dgm:prSet presAssocID="{B0296966-2D15-401B-A621-FA4A39F15C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F28496-4884-4753-BEFF-3035F02816BD}" type="pres">
      <dgm:prSet presAssocID="{E66CBEA4-5353-4AF6-ABD4-D6339413E51D}" presName="sibTrans" presStyleLbl="bgSibTrans2D1" presStyleIdx="3" presStyleCnt="5"/>
      <dgm:spPr/>
      <dgm:t>
        <a:bodyPr/>
        <a:lstStyle/>
        <a:p>
          <a:endParaRPr lang="es-CL"/>
        </a:p>
      </dgm:t>
    </dgm:pt>
    <dgm:pt modelId="{A87B38B1-C718-463E-BBB5-01EBA81D27B2}" type="pres">
      <dgm:prSet presAssocID="{55829A4D-BCBB-46DC-9EB2-DE3EA2B2D92A}" presName="compNode" presStyleCnt="0"/>
      <dgm:spPr/>
      <dgm:t>
        <a:bodyPr/>
        <a:lstStyle/>
        <a:p>
          <a:endParaRPr lang="es-CL"/>
        </a:p>
      </dgm:t>
    </dgm:pt>
    <dgm:pt modelId="{4A2286D6-AAB6-4F42-AFB9-6CBEAE589645}" type="pres">
      <dgm:prSet presAssocID="{55829A4D-BCBB-46DC-9EB2-DE3EA2B2D92A}" presName="dummyConnPt" presStyleCnt="0"/>
      <dgm:spPr/>
      <dgm:t>
        <a:bodyPr/>
        <a:lstStyle/>
        <a:p>
          <a:endParaRPr lang="es-CL"/>
        </a:p>
      </dgm:t>
    </dgm:pt>
    <dgm:pt modelId="{F40AACBE-FC9C-4134-929E-38D868496122}" type="pres">
      <dgm:prSet presAssocID="{55829A4D-BCBB-46DC-9EB2-DE3EA2B2D9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8D7669-20A4-4406-A5BC-2D5DA2D99ABA}" type="pres">
      <dgm:prSet presAssocID="{D955483A-DC67-42AD-B50F-12D344B9C77B}" presName="sibTrans" presStyleLbl="bgSibTrans2D1" presStyleIdx="4" presStyleCnt="5"/>
      <dgm:spPr/>
      <dgm:t>
        <a:bodyPr/>
        <a:lstStyle/>
        <a:p>
          <a:endParaRPr lang="es-CL"/>
        </a:p>
      </dgm:t>
    </dgm:pt>
    <dgm:pt modelId="{8C53E1DA-B5AD-4214-89E0-70B17EC22431}" type="pres">
      <dgm:prSet presAssocID="{FA58E5A6-68D4-4ED6-A242-0F85D8D03FE0}" presName="compNode" presStyleCnt="0"/>
      <dgm:spPr/>
      <dgm:t>
        <a:bodyPr/>
        <a:lstStyle/>
        <a:p>
          <a:endParaRPr lang="es-CL"/>
        </a:p>
      </dgm:t>
    </dgm:pt>
    <dgm:pt modelId="{B58F8CAE-965A-479D-AB6D-A57077D9DEEC}" type="pres">
      <dgm:prSet presAssocID="{FA58E5A6-68D4-4ED6-A242-0F85D8D03FE0}" presName="dummyConnPt" presStyleCnt="0"/>
      <dgm:spPr/>
      <dgm:t>
        <a:bodyPr/>
        <a:lstStyle/>
        <a:p>
          <a:endParaRPr lang="es-CL"/>
        </a:p>
      </dgm:t>
    </dgm:pt>
    <dgm:pt modelId="{E30E1D1B-6284-4664-8E7D-454F66D7E8CA}" type="pres">
      <dgm:prSet presAssocID="{FA58E5A6-68D4-4ED6-A242-0F85D8D03FE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4D89A91-58D0-400E-AB11-66FC958C53CA}" type="presOf" srcId="{FA58E5A6-68D4-4ED6-A242-0F85D8D03FE0}" destId="{E30E1D1B-6284-4664-8E7D-454F66D7E8CA}" srcOrd="0" destOrd="0" presId="urn:microsoft.com/office/officeart/2005/8/layout/bProcess4"/>
    <dgm:cxn modelId="{7C28A982-E867-4739-9377-6BC66C8143CE}" type="presOf" srcId="{B0296966-2D15-401B-A621-FA4A39F15C79}" destId="{7CED94F7-5E77-439E-BD7C-06001D722967}" srcOrd="0" destOrd="0" presId="urn:microsoft.com/office/officeart/2005/8/layout/bProcess4"/>
    <dgm:cxn modelId="{E31AAF36-47FC-404E-9EAE-0C24B21E0D48}" srcId="{BA6DF274-61B3-4958-9CC6-61F8C4BC1262}" destId="{FA58E5A6-68D4-4ED6-A242-0F85D8D03FE0}" srcOrd="5" destOrd="0" parTransId="{D86B84A7-C242-4C97-B2E1-CD0350393C30}" sibTransId="{965C6D92-E9CA-4E44-8831-372572C32B0D}"/>
    <dgm:cxn modelId="{F754A66B-2D12-4ACA-910C-96A5EBEF4F5E}" srcId="{BA6DF274-61B3-4958-9CC6-61F8C4BC1262}" destId="{292E6710-DDD1-4439-BE24-7DBC99CB6E2F}" srcOrd="1" destOrd="0" parTransId="{8F47D0FD-BB65-45EB-BBE0-C2DE4998C28A}" sibTransId="{36AFCC65-92B1-4DDA-9CEB-C859428C351E}"/>
    <dgm:cxn modelId="{C683D5CE-5563-40D4-B301-F846079B947F}" type="presOf" srcId="{FC922FD6-E903-4E6A-A2CB-8BF2B5320BF2}" destId="{21D19C82-2DA3-4B84-B46D-EEBC35FE9C69}" srcOrd="0" destOrd="0" presId="urn:microsoft.com/office/officeart/2005/8/layout/bProcess4"/>
    <dgm:cxn modelId="{A2685209-5A7B-4388-AE6F-9AF7319228C8}" srcId="{BA6DF274-61B3-4958-9CC6-61F8C4BC1262}" destId="{55829A4D-BCBB-46DC-9EB2-DE3EA2B2D92A}" srcOrd="4" destOrd="0" parTransId="{193C3624-23C4-4963-88FC-7117CE8ADEF1}" sibTransId="{D955483A-DC67-42AD-B50F-12D344B9C77B}"/>
    <dgm:cxn modelId="{1041B2BB-5135-4A75-9AC2-AD842339EAE3}" type="presOf" srcId="{BA6DF274-61B3-4958-9CC6-61F8C4BC1262}" destId="{D1F52EF8-CACC-4809-BF99-9FF25873A3AA}" srcOrd="0" destOrd="0" presId="urn:microsoft.com/office/officeart/2005/8/layout/bProcess4"/>
    <dgm:cxn modelId="{D46056CF-A92E-43C8-ABFB-4D562CDF5922}" type="presOf" srcId="{E66CBEA4-5353-4AF6-ABD4-D6339413E51D}" destId="{89F28496-4884-4753-BEFF-3035F02816BD}" srcOrd="0" destOrd="0" presId="urn:microsoft.com/office/officeart/2005/8/layout/bProcess4"/>
    <dgm:cxn modelId="{87746287-EA66-472A-9690-70C634A94F8F}" srcId="{BA6DF274-61B3-4958-9CC6-61F8C4BC1262}" destId="{B0296966-2D15-401B-A621-FA4A39F15C79}" srcOrd="3" destOrd="0" parTransId="{15A26C9F-F454-4E6A-B8B3-3485F976137A}" sibTransId="{E66CBEA4-5353-4AF6-ABD4-D6339413E51D}"/>
    <dgm:cxn modelId="{FE863F4C-C0AF-4DE1-A1E0-2DE078DB0C17}" type="presOf" srcId="{5B35FEC9-BF2E-40D3-AAED-D44130CAB578}" destId="{8262ACAD-D89F-4E16-A795-B51AEB9E87AB}" srcOrd="0" destOrd="0" presId="urn:microsoft.com/office/officeart/2005/8/layout/bProcess4"/>
    <dgm:cxn modelId="{3ABDE903-27B8-49D1-B590-5E15CC0A0E4E}" type="presOf" srcId="{D955483A-DC67-42AD-B50F-12D344B9C77B}" destId="{808D7669-20A4-4406-A5BC-2D5DA2D99ABA}" srcOrd="0" destOrd="0" presId="urn:microsoft.com/office/officeart/2005/8/layout/bProcess4"/>
    <dgm:cxn modelId="{9D24C2FA-73FB-4194-A9EF-D3900BA63977}" type="presOf" srcId="{8EBB2C25-CED5-4C5F-B9E5-978BDF5E1C2F}" destId="{27889B61-2D05-4C19-B3C6-682EA836E8DA}" srcOrd="0" destOrd="0" presId="urn:microsoft.com/office/officeart/2005/8/layout/bProcess4"/>
    <dgm:cxn modelId="{55402FE0-BFE2-4CC2-9199-C4F6E0C43757}" srcId="{BA6DF274-61B3-4958-9CC6-61F8C4BC1262}" destId="{FC922FD6-E903-4E6A-A2CB-8BF2B5320BF2}" srcOrd="0" destOrd="0" parTransId="{290B6157-C668-433E-888E-7391C4AFBCC3}" sibTransId="{8EBB2C25-CED5-4C5F-B9E5-978BDF5E1C2F}"/>
    <dgm:cxn modelId="{886BBAA0-0AF5-40AB-9D05-AF0CA3D5B953}" type="presOf" srcId="{55829A4D-BCBB-46DC-9EB2-DE3EA2B2D92A}" destId="{F40AACBE-FC9C-4134-929E-38D868496122}" srcOrd="0" destOrd="0" presId="urn:microsoft.com/office/officeart/2005/8/layout/bProcess4"/>
    <dgm:cxn modelId="{268636F1-0046-457A-AB76-6D7E128FE72C}" type="presOf" srcId="{7DC2ED9C-4BCC-4BA1-A39A-A588A75CF836}" destId="{661E00A7-8419-4FF0-B11A-25592AAF67DC}" srcOrd="0" destOrd="0" presId="urn:microsoft.com/office/officeart/2005/8/layout/bProcess4"/>
    <dgm:cxn modelId="{82A4E38D-31E8-4FEA-8B5B-1F2BAFBBC3CA}" srcId="{BA6DF274-61B3-4958-9CC6-61F8C4BC1262}" destId="{5B35FEC9-BF2E-40D3-AAED-D44130CAB578}" srcOrd="2" destOrd="0" parTransId="{343175C3-C636-4625-9B09-817C5D42850D}" sibTransId="{7DC2ED9C-4BCC-4BA1-A39A-A588A75CF836}"/>
    <dgm:cxn modelId="{8312BD72-EECE-449B-89F4-C234143305F6}" type="presOf" srcId="{292E6710-DDD1-4439-BE24-7DBC99CB6E2F}" destId="{498CBCEF-19EB-4E88-809A-EB1AFD6FE02F}" srcOrd="0" destOrd="0" presId="urn:microsoft.com/office/officeart/2005/8/layout/bProcess4"/>
    <dgm:cxn modelId="{60324949-053B-4E0C-9B68-D73B8FEF0BA7}" type="presOf" srcId="{36AFCC65-92B1-4DDA-9CEB-C859428C351E}" destId="{F3593EBB-882E-4943-AD66-1A8C2A39432E}" srcOrd="0" destOrd="0" presId="urn:microsoft.com/office/officeart/2005/8/layout/bProcess4"/>
    <dgm:cxn modelId="{5693CB5A-3595-4B86-AA83-685EAEA8C28D}" type="presParOf" srcId="{D1F52EF8-CACC-4809-BF99-9FF25873A3AA}" destId="{BB2361F6-1BE0-4D6B-B8A8-68A9A732855B}" srcOrd="0" destOrd="0" presId="urn:microsoft.com/office/officeart/2005/8/layout/bProcess4"/>
    <dgm:cxn modelId="{EB7E71E3-5DA2-4B3B-99C3-6AC72054BB78}" type="presParOf" srcId="{BB2361F6-1BE0-4D6B-B8A8-68A9A732855B}" destId="{C2805B6E-1153-47EF-BB9F-C829EA6F4A31}" srcOrd="0" destOrd="0" presId="urn:microsoft.com/office/officeart/2005/8/layout/bProcess4"/>
    <dgm:cxn modelId="{97609D97-345F-4E5F-B7A2-4807621BF175}" type="presParOf" srcId="{BB2361F6-1BE0-4D6B-B8A8-68A9A732855B}" destId="{21D19C82-2DA3-4B84-B46D-EEBC35FE9C69}" srcOrd="1" destOrd="0" presId="urn:microsoft.com/office/officeart/2005/8/layout/bProcess4"/>
    <dgm:cxn modelId="{2DC28C2B-6585-4399-9C87-9679CFF0258E}" type="presParOf" srcId="{D1F52EF8-CACC-4809-BF99-9FF25873A3AA}" destId="{27889B61-2D05-4C19-B3C6-682EA836E8DA}" srcOrd="1" destOrd="0" presId="urn:microsoft.com/office/officeart/2005/8/layout/bProcess4"/>
    <dgm:cxn modelId="{A3B79DC0-8C95-470E-8435-24F7E9090C8D}" type="presParOf" srcId="{D1F52EF8-CACC-4809-BF99-9FF25873A3AA}" destId="{90941000-A2E8-4773-9408-7348278C7932}" srcOrd="2" destOrd="0" presId="urn:microsoft.com/office/officeart/2005/8/layout/bProcess4"/>
    <dgm:cxn modelId="{8723CA83-4499-4BED-80DA-A9DB3A81D3FD}" type="presParOf" srcId="{90941000-A2E8-4773-9408-7348278C7932}" destId="{AE4EC264-53DD-464E-8D70-F4627C4E64C3}" srcOrd="0" destOrd="0" presId="urn:microsoft.com/office/officeart/2005/8/layout/bProcess4"/>
    <dgm:cxn modelId="{EE40CD7B-79AC-49B6-A84A-F7A7C0ADB91D}" type="presParOf" srcId="{90941000-A2E8-4773-9408-7348278C7932}" destId="{498CBCEF-19EB-4E88-809A-EB1AFD6FE02F}" srcOrd="1" destOrd="0" presId="urn:microsoft.com/office/officeart/2005/8/layout/bProcess4"/>
    <dgm:cxn modelId="{386792E9-BB4C-47B6-8E3F-BEF6C56EE1FF}" type="presParOf" srcId="{D1F52EF8-CACC-4809-BF99-9FF25873A3AA}" destId="{F3593EBB-882E-4943-AD66-1A8C2A39432E}" srcOrd="3" destOrd="0" presId="urn:microsoft.com/office/officeart/2005/8/layout/bProcess4"/>
    <dgm:cxn modelId="{F0DD9A85-8A24-4F49-9207-82433080450B}" type="presParOf" srcId="{D1F52EF8-CACC-4809-BF99-9FF25873A3AA}" destId="{67DC1859-B82C-42E2-816E-6A46717A4C10}" srcOrd="4" destOrd="0" presId="urn:microsoft.com/office/officeart/2005/8/layout/bProcess4"/>
    <dgm:cxn modelId="{5E14D5EB-260C-4921-90C2-B7F213438C4F}" type="presParOf" srcId="{67DC1859-B82C-42E2-816E-6A46717A4C10}" destId="{B1A87C57-0DC3-4795-987B-6FFC8630DD46}" srcOrd="0" destOrd="0" presId="urn:microsoft.com/office/officeart/2005/8/layout/bProcess4"/>
    <dgm:cxn modelId="{F283B8E4-F809-45A4-BFC3-07C6B2926F4B}" type="presParOf" srcId="{67DC1859-B82C-42E2-816E-6A46717A4C10}" destId="{8262ACAD-D89F-4E16-A795-B51AEB9E87AB}" srcOrd="1" destOrd="0" presId="urn:microsoft.com/office/officeart/2005/8/layout/bProcess4"/>
    <dgm:cxn modelId="{920EA6D2-FB4D-421A-8392-6B8B0793C3A4}" type="presParOf" srcId="{D1F52EF8-CACC-4809-BF99-9FF25873A3AA}" destId="{661E00A7-8419-4FF0-B11A-25592AAF67DC}" srcOrd="5" destOrd="0" presId="urn:microsoft.com/office/officeart/2005/8/layout/bProcess4"/>
    <dgm:cxn modelId="{6BC7F2AE-9969-41C7-911C-A1CD92E20F69}" type="presParOf" srcId="{D1F52EF8-CACC-4809-BF99-9FF25873A3AA}" destId="{83883C1B-21A3-4EE4-89BA-6F50068A3D1D}" srcOrd="6" destOrd="0" presId="urn:microsoft.com/office/officeart/2005/8/layout/bProcess4"/>
    <dgm:cxn modelId="{37D31B22-F583-4CA4-BC35-7A31A510E466}" type="presParOf" srcId="{83883C1B-21A3-4EE4-89BA-6F50068A3D1D}" destId="{4047DC35-5EB5-4A94-8C15-BF0D585BBD7C}" srcOrd="0" destOrd="0" presId="urn:microsoft.com/office/officeart/2005/8/layout/bProcess4"/>
    <dgm:cxn modelId="{9FAD18E3-ECCF-4A57-8382-BB0DE33351CE}" type="presParOf" srcId="{83883C1B-21A3-4EE4-89BA-6F50068A3D1D}" destId="{7CED94F7-5E77-439E-BD7C-06001D722967}" srcOrd="1" destOrd="0" presId="urn:microsoft.com/office/officeart/2005/8/layout/bProcess4"/>
    <dgm:cxn modelId="{57FE522D-3D3F-4F7D-AB69-4841E38AD5EA}" type="presParOf" srcId="{D1F52EF8-CACC-4809-BF99-9FF25873A3AA}" destId="{89F28496-4884-4753-BEFF-3035F02816BD}" srcOrd="7" destOrd="0" presId="urn:microsoft.com/office/officeart/2005/8/layout/bProcess4"/>
    <dgm:cxn modelId="{6BCB512F-34DB-4EA2-B87A-FEB945C84EB9}" type="presParOf" srcId="{D1F52EF8-CACC-4809-BF99-9FF25873A3AA}" destId="{A87B38B1-C718-463E-BBB5-01EBA81D27B2}" srcOrd="8" destOrd="0" presId="urn:microsoft.com/office/officeart/2005/8/layout/bProcess4"/>
    <dgm:cxn modelId="{04944239-9D07-43DC-8A5E-EF7AAA8E9493}" type="presParOf" srcId="{A87B38B1-C718-463E-BBB5-01EBA81D27B2}" destId="{4A2286D6-AAB6-4F42-AFB9-6CBEAE589645}" srcOrd="0" destOrd="0" presId="urn:microsoft.com/office/officeart/2005/8/layout/bProcess4"/>
    <dgm:cxn modelId="{5717B2BB-48AE-44FE-B113-B7334F0D5D5A}" type="presParOf" srcId="{A87B38B1-C718-463E-BBB5-01EBA81D27B2}" destId="{F40AACBE-FC9C-4134-929E-38D868496122}" srcOrd="1" destOrd="0" presId="urn:microsoft.com/office/officeart/2005/8/layout/bProcess4"/>
    <dgm:cxn modelId="{1D4E9F34-BF9A-4C84-AE3D-9F092B219C8F}" type="presParOf" srcId="{D1F52EF8-CACC-4809-BF99-9FF25873A3AA}" destId="{808D7669-20A4-4406-A5BC-2D5DA2D99ABA}" srcOrd="9" destOrd="0" presId="urn:microsoft.com/office/officeart/2005/8/layout/bProcess4"/>
    <dgm:cxn modelId="{79D12CDC-C939-420A-AD4F-C6700F44DD44}" type="presParOf" srcId="{D1F52EF8-CACC-4809-BF99-9FF25873A3AA}" destId="{8C53E1DA-B5AD-4214-89E0-70B17EC22431}" srcOrd="10" destOrd="0" presId="urn:microsoft.com/office/officeart/2005/8/layout/bProcess4"/>
    <dgm:cxn modelId="{114EF024-9460-462C-8FD3-F20728D25D9D}" type="presParOf" srcId="{8C53E1DA-B5AD-4214-89E0-70B17EC22431}" destId="{B58F8CAE-965A-479D-AB6D-A57077D9DEEC}" srcOrd="0" destOrd="0" presId="urn:microsoft.com/office/officeart/2005/8/layout/bProcess4"/>
    <dgm:cxn modelId="{E30A9FE4-2DE3-4838-9422-1343626F33CA}" type="presParOf" srcId="{8C53E1DA-B5AD-4214-89E0-70B17EC22431}" destId="{E30E1D1B-6284-4664-8E7D-454F66D7E8C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62CFE3-B4C2-431A-83E0-2E0BFC844C8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4099920E-8376-4CCB-BE15-4313326456D7}">
      <dgm:prSet custT="1"/>
      <dgm:spPr/>
      <dgm:t>
        <a:bodyPr/>
        <a:lstStyle/>
        <a:p>
          <a:pPr algn="just"/>
          <a:r>
            <a:rPr lang="es-CL" sz="2000" b="1" dirty="0"/>
            <a:t>Ingreso informe vía plataforma</a:t>
          </a:r>
        </a:p>
      </dgm:t>
    </dgm:pt>
    <dgm:pt modelId="{4951D211-4418-47C3-AAEB-954F8D21A83C}" type="parTrans" cxnId="{831BFE76-3EE3-407E-8613-828F63737D6C}">
      <dgm:prSet/>
      <dgm:spPr/>
      <dgm:t>
        <a:bodyPr/>
        <a:lstStyle/>
        <a:p>
          <a:endParaRPr lang="es-CL"/>
        </a:p>
      </dgm:t>
    </dgm:pt>
    <dgm:pt modelId="{F4C58647-8984-468C-97E2-09FF72DBB8C9}" type="sibTrans" cxnId="{831BFE76-3EE3-407E-8613-828F63737D6C}">
      <dgm:prSet/>
      <dgm:spPr/>
      <dgm:t>
        <a:bodyPr/>
        <a:lstStyle/>
        <a:p>
          <a:endParaRPr lang="es-CL"/>
        </a:p>
      </dgm:t>
    </dgm:pt>
    <dgm:pt modelId="{F5769BEC-EB2F-4A93-847A-AF736EF93D48}">
      <dgm:prSet custT="1"/>
      <dgm:spPr/>
      <dgm:t>
        <a:bodyPr/>
        <a:lstStyle/>
        <a:p>
          <a:pPr algn="just"/>
          <a:r>
            <a:rPr lang="es-CL" sz="1600" b="1" dirty="0" smtClean="0"/>
            <a:t>Para los Informes mensuales técnicos,  se dispondrá de </a:t>
          </a:r>
          <a:r>
            <a:rPr lang="es-CL" sz="1600" b="1" u="sng" dirty="0" smtClean="0"/>
            <a:t>15</a:t>
          </a:r>
          <a:r>
            <a:rPr lang="es-CL" sz="1600" b="1" dirty="0" smtClean="0"/>
            <a:t> (quince) </a:t>
          </a:r>
          <a:r>
            <a:rPr lang="es-CL" sz="1600" b="1" u="sng" dirty="0" smtClean="0"/>
            <a:t>días</a:t>
          </a:r>
          <a:r>
            <a:rPr lang="es-CL" sz="1600" b="1" dirty="0" smtClean="0"/>
            <a:t> </a:t>
          </a:r>
          <a:r>
            <a:rPr lang="es-CL" sz="1600" b="1" u="sng" dirty="0" smtClean="0"/>
            <a:t>corridos</a:t>
          </a:r>
          <a:r>
            <a:rPr lang="es-CL" sz="1600" b="1" dirty="0" smtClean="0"/>
            <a:t> para  aprobar u observar, desde la fecha de recepción del informe</a:t>
          </a:r>
          <a:endParaRPr lang="es-CL" sz="1600" b="1" dirty="0"/>
        </a:p>
      </dgm:t>
    </dgm:pt>
    <dgm:pt modelId="{AA4365ED-5DBF-47E9-A210-F447B82ED221}" type="parTrans" cxnId="{A2AB2939-FDF6-4A5B-AFD1-75E42382473C}">
      <dgm:prSet/>
      <dgm:spPr/>
      <dgm:t>
        <a:bodyPr/>
        <a:lstStyle/>
        <a:p>
          <a:endParaRPr lang="es-CL"/>
        </a:p>
      </dgm:t>
    </dgm:pt>
    <dgm:pt modelId="{F727B817-CB90-428F-BD25-78CA17107EF6}" type="sibTrans" cxnId="{A2AB2939-FDF6-4A5B-AFD1-75E42382473C}">
      <dgm:prSet/>
      <dgm:spPr/>
      <dgm:t>
        <a:bodyPr/>
        <a:lstStyle/>
        <a:p>
          <a:endParaRPr lang="es-CL"/>
        </a:p>
      </dgm:t>
    </dgm:pt>
    <dgm:pt modelId="{EDA93557-DF76-44A9-A7ED-3EE8F5432C74}">
      <dgm:prSet custT="1"/>
      <dgm:spPr/>
      <dgm:t>
        <a:bodyPr/>
        <a:lstStyle/>
        <a:p>
          <a:pPr algn="just"/>
          <a:r>
            <a:rPr lang="es-CL" sz="1600" b="1" dirty="0" smtClean="0"/>
            <a:t>Para los informes mensuales financieros, se dispondrá de </a:t>
          </a:r>
          <a:r>
            <a:rPr lang="es-CL" sz="1600" b="1" u="sng" dirty="0" smtClean="0"/>
            <a:t>22</a:t>
          </a:r>
          <a:r>
            <a:rPr lang="es-CL" sz="1600" b="1" u="none" dirty="0" smtClean="0"/>
            <a:t> (veinte</a:t>
          </a:r>
          <a:r>
            <a:rPr lang="es-CL" sz="1600" b="1" dirty="0" smtClean="0"/>
            <a:t> y dos) </a:t>
          </a:r>
          <a:r>
            <a:rPr lang="es-CL" sz="1600" b="1" u="sng" dirty="0" smtClean="0"/>
            <a:t>días</a:t>
          </a:r>
          <a:r>
            <a:rPr lang="es-CL" sz="1600" b="1" dirty="0" smtClean="0"/>
            <a:t> </a:t>
          </a:r>
          <a:r>
            <a:rPr lang="es-CL" sz="1600" b="1" u="sng" dirty="0" smtClean="0"/>
            <a:t>hábiles</a:t>
          </a:r>
          <a:r>
            <a:rPr lang="es-CL" sz="1600" b="1" dirty="0" smtClean="0"/>
            <a:t> </a:t>
          </a:r>
          <a:r>
            <a:rPr lang="es-CL" sz="1600" b="1" dirty="0" smtClean="0"/>
            <a:t>para emitir su  aprobación u observaciones al informe, desde la fecha de recepción del mismo</a:t>
          </a:r>
          <a:endParaRPr lang="es-CL" sz="1600" dirty="0"/>
        </a:p>
      </dgm:t>
    </dgm:pt>
    <dgm:pt modelId="{82B857C7-C135-4595-A27A-89F263393BEE}" type="parTrans" cxnId="{4482F411-7701-47AE-9653-2E6A93932821}">
      <dgm:prSet/>
      <dgm:spPr/>
      <dgm:t>
        <a:bodyPr/>
        <a:lstStyle/>
        <a:p>
          <a:endParaRPr lang="es-CL"/>
        </a:p>
      </dgm:t>
    </dgm:pt>
    <dgm:pt modelId="{72CACAEF-F738-47CD-BD26-54B5073E0CA7}" type="sibTrans" cxnId="{4482F411-7701-47AE-9653-2E6A93932821}">
      <dgm:prSet/>
      <dgm:spPr/>
      <dgm:t>
        <a:bodyPr/>
        <a:lstStyle/>
        <a:p>
          <a:endParaRPr lang="es-CL"/>
        </a:p>
      </dgm:t>
    </dgm:pt>
    <dgm:pt modelId="{998B2B41-EC62-4ECA-B5F4-5D65E242FDB6}">
      <dgm:prSet/>
      <dgm:spPr/>
      <dgm:t>
        <a:bodyPr/>
        <a:lstStyle/>
        <a:p>
          <a:pPr algn="just"/>
          <a:r>
            <a:rPr lang="es-CL" b="1" dirty="0" smtClean="0"/>
            <a:t>Respecto de la revisión del Informe Final la DCPP responsable de revisar los aspectos técnicos y la DAF aspectos financieros en donde se dispondrá de </a:t>
          </a:r>
          <a:r>
            <a:rPr lang="es-CL" b="1" u="sng" dirty="0" smtClean="0"/>
            <a:t>30</a:t>
          </a:r>
          <a:r>
            <a:rPr lang="es-CL" b="1" dirty="0" smtClean="0"/>
            <a:t> </a:t>
          </a:r>
          <a:r>
            <a:rPr lang="es-CL" b="1" dirty="0" smtClean="0"/>
            <a:t>(treinta) </a:t>
          </a:r>
          <a:r>
            <a:rPr lang="es-CL" b="1" u="sng" dirty="0" smtClean="0"/>
            <a:t>días</a:t>
          </a:r>
          <a:r>
            <a:rPr lang="es-CL" b="1" dirty="0" smtClean="0"/>
            <a:t> </a:t>
          </a:r>
          <a:r>
            <a:rPr lang="es-CL" b="1" u="sng" dirty="0" smtClean="0"/>
            <a:t>corridos</a:t>
          </a:r>
          <a:r>
            <a:rPr lang="es-CL" b="1" dirty="0" smtClean="0"/>
            <a:t> contados desde la fecha de recepción del informe final</a:t>
          </a:r>
          <a:endParaRPr lang="es-CL" b="1" dirty="0"/>
        </a:p>
      </dgm:t>
    </dgm:pt>
    <dgm:pt modelId="{A7756199-941A-43CA-9631-292E5C02A461}" type="parTrans" cxnId="{F1C2361A-510B-40D5-A24A-BE0907394CF0}">
      <dgm:prSet/>
      <dgm:spPr/>
      <dgm:t>
        <a:bodyPr/>
        <a:lstStyle/>
        <a:p>
          <a:endParaRPr lang="es-CL"/>
        </a:p>
      </dgm:t>
    </dgm:pt>
    <dgm:pt modelId="{76359EAD-061B-4E7A-AB94-5C7C57B0321E}" type="sibTrans" cxnId="{F1C2361A-510B-40D5-A24A-BE0907394CF0}">
      <dgm:prSet/>
      <dgm:spPr/>
      <dgm:t>
        <a:bodyPr/>
        <a:lstStyle/>
        <a:p>
          <a:endParaRPr lang="es-CL"/>
        </a:p>
      </dgm:t>
    </dgm:pt>
    <dgm:pt modelId="{A916CF34-86EB-49D8-A34E-74ED0D6584E3}" type="pres">
      <dgm:prSet presAssocID="{1162CFE3-B4C2-431A-83E0-2E0BFC844C83}" presName="CompostProcess" presStyleCnt="0">
        <dgm:presLayoutVars>
          <dgm:dir/>
          <dgm:resizeHandles val="exact"/>
        </dgm:presLayoutVars>
      </dgm:prSet>
      <dgm:spPr/>
    </dgm:pt>
    <dgm:pt modelId="{4F88053A-36C4-4EBD-96D5-344D3238EA4F}" type="pres">
      <dgm:prSet presAssocID="{1162CFE3-B4C2-431A-83E0-2E0BFC844C83}" presName="arrow" presStyleLbl="bgShp" presStyleIdx="0" presStyleCnt="1" custLinFactNeighborX="-1484" custLinFactNeighborY="82"/>
      <dgm:spPr/>
    </dgm:pt>
    <dgm:pt modelId="{771CBB6E-AB0E-43F6-BF10-35F6FBCD825B}" type="pres">
      <dgm:prSet presAssocID="{1162CFE3-B4C2-431A-83E0-2E0BFC844C83}" presName="linearProcess" presStyleCnt="0"/>
      <dgm:spPr/>
    </dgm:pt>
    <dgm:pt modelId="{3F4D03FB-246B-4FBA-B60F-7E090A054C8A}" type="pres">
      <dgm:prSet presAssocID="{4099920E-8376-4CCB-BE15-4313326456D7}" presName="textNode" presStyleLbl="node1" presStyleIdx="0" presStyleCnt="4" custScaleX="12639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E36BCF-324E-4C2C-A4AD-47B9FC1A91A3}" type="pres">
      <dgm:prSet presAssocID="{F4C58647-8984-468C-97E2-09FF72DBB8C9}" presName="sibTrans" presStyleCnt="0"/>
      <dgm:spPr/>
    </dgm:pt>
    <dgm:pt modelId="{A62A1DF3-475E-4C96-9A9C-A92ED1F0726F}" type="pres">
      <dgm:prSet presAssocID="{EDA93557-DF76-44A9-A7ED-3EE8F5432C74}" presName="textNode" presStyleLbl="node1" presStyleIdx="1" presStyleCnt="4" custScaleX="129067" custScaleY="103438" custLinFactX="118098" custLinFactNeighborX="200000" custLinFactNeighborY="-18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5D1262-7B0C-458A-BDB7-89588E1A3D8E}" type="pres">
      <dgm:prSet presAssocID="{72CACAEF-F738-47CD-BD26-54B5073E0CA7}" presName="sibTrans" presStyleCnt="0"/>
      <dgm:spPr/>
    </dgm:pt>
    <dgm:pt modelId="{99DED176-7CA8-4445-92A2-0EBF6469C0A1}" type="pres">
      <dgm:prSet presAssocID="{F5769BEC-EB2F-4A93-847A-AF736EF93D48}" presName="textNode" presStyleLbl="node1" presStyleIdx="2" presStyleCnt="4" custScaleX="124904" custScaleY="100000" custLinFactX="-125771" custLinFactNeighborX="-200000" custLinFactNeighborY="25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EEBA11-2A0F-4E08-8446-3227750BB9C6}" type="pres">
      <dgm:prSet presAssocID="{F727B817-CB90-428F-BD25-78CA17107EF6}" presName="sibTrans" presStyleCnt="0"/>
      <dgm:spPr/>
    </dgm:pt>
    <dgm:pt modelId="{083650BF-31D3-4AAE-8F4E-074DA6B2D9EB}" type="pres">
      <dgm:prSet presAssocID="{998B2B41-EC62-4ECA-B5F4-5D65E242FDB6}" presName="textNode" presStyleLbl="node1" presStyleIdx="3" presStyleCnt="4" custScaleX="1813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31BFE76-3EE3-407E-8613-828F63737D6C}" srcId="{1162CFE3-B4C2-431A-83E0-2E0BFC844C83}" destId="{4099920E-8376-4CCB-BE15-4313326456D7}" srcOrd="0" destOrd="0" parTransId="{4951D211-4418-47C3-AAEB-954F8D21A83C}" sibTransId="{F4C58647-8984-468C-97E2-09FF72DBB8C9}"/>
    <dgm:cxn modelId="{0FDD8FD6-567C-4923-B58D-CD11A7FBA9BB}" type="presOf" srcId="{4099920E-8376-4CCB-BE15-4313326456D7}" destId="{3F4D03FB-246B-4FBA-B60F-7E090A054C8A}" srcOrd="0" destOrd="0" presId="urn:microsoft.com/office/officeart/2005/8/layout/hProcess9"/>
    <dgm:cxn modelId="{51087221-B346-4384-8B45-A67C52D6168B}" type="presOf" srcId="{EDA93557-DF76-44A9-A7ED-3EE8F5432C74}" destId="{A62A1DF3-475E-4C96-9A9C-A92ED1F0726F}" srcOrd="0" destOrd="0" presId="urn:microsoft.com/office/officeart/2005/8/layout/hProcess9"/>
    <dgm:cxn modelId="{A2AB2939-FDF6-4A5B-AFD1-75E42382473C}" srcId="{1162CFE3-B4C2-431A-83E0-2E0BFC844C83}" destId="{F5769BEC-EB2F-4A93-847A-AF736EF93D48}" srcOrd="2" destOrd="0" parTransId="{AA4365ED-5DBF-47E9-A210-F447B82ED221}" sibTransId="{F727B817-CB90-428F-BD25-78CA17107EF6}"/>
    <dgm:cxn modelId="{F1C2361A-510B-40D5-A24A-BE0907394CF0}" srcId="{1162CFE3-B4C2-431A-83E0-2E0BFC844C83}" destId="{998B2B41-EC62-4ECA-B5F4-5D65E242FDB6}" srcOrd="3" destOrd="0" parTransId="{A7756199-941A-43CA-9631-292E5C02A461}" sibTransId="{76359EAD-061B-4E7A-AB94-5C7C57B0321E}"/>
    <dgm:cxn modelId="{95863F97-4FAF-4785-9515-1A80CAFD2ECF}" type="presOf" srcId="{998B2B41-EC62-4ECA-B5F4-5D65E242FDB6}" destId="{083650BF-31D3-4AAE-8F4E-074DA6B2D9EB}" srcOrd="0" destOrd="0" presId="urn:microsoft.com/office/officeart/2005/8/layout/hProcess9"/>
    <dgm:cxn modelId="{4482F411-7701-47AE-9653-2E6A93932821}" srcId="{1162CFE3-B4C2-431A-83E0-2E0BFC844C83}" destId="{EDA93557-DF76-44A9-A7ED-3EE8F5432C74}" srcOrd="1" destOrd="0" parTransId="{82B857C7-C135-4595-A27A-89F263393BEE}" sibTransId="{72CACAEF-F738-47CD-BD26-54B5073E0CA7}"/>
    <dgm:cxn modelId="{586B45B2-193F-4383-AABC-9005305BF0D2}" type="presOf" srcId="{F5769BEC-EB2F-4A93-847A-AF736EF93D48}" destId="{99DED176-7CA8-4445-92A2-0EBF6469C0A1}" srcOrd="0" destOrd="0" presId="urn:microsoft.com/office/officeart/2005/8/layout/hProcess9"/>
    <dgm:cxn modelId="{A2063984-A45F-4141-A1C0-172C8B88D38D}" type="presOf" srcId="{1162CFE3-B4C2-431A-83E0-2E0BFC844C83}" destId="{A916CF34-86EB-49D8-A34E-74ED0D6584E3}" srcOrd="0" destOrd="0" presId="urn:microsoft.com/office/officeart/2005/8/layout/hProcess9"/>
    <dgm:cxn modelId="{19ABF252-144A-49CE-ACDF-5EFFB456D743}" type="presParOf" srcId="{A916CF34-86EB-49D8-A34E-74ED0D6584E3}" destId="{4F88053A-36C4-4EBD-96D5-344D3238EA4F}" srcOrd="0" destOrd="0" presId="urn:microsoft.com/office/officeart/2005/8/layout/hProcess9"/>
    <dgm:cxn modelId="{580C75BD-68A5-4043-BD11-B825856AD362}" type="presParOf" srcId="{A916CF34-86EB-49D8-A34E-74ED0D6584E3}" destId="{771CBB6E-AB0E-43F6-BF10-35F6FBCD825B}" srcOrd="1" destOrd="0" presId="urn:microsoft.com/office/officeart/2005/8/layout/hProcess9"/>
    <dgm:cxn modelId="{03A7A5BD-7DE8-47FE-BEC3-887B8F2A4A1E}" type="presParOf" srcId="{771CBB6E-AB0E-43F6-BF10-35F6FBCD825B}" destId="{3F4D03FB-246B-4FBA-B60F-7E090A054C8A}" srcOrd="0" destOrd="0" presId="urn:microsoft.com/office/officeart/2005/8/layout/hProcess9"/>
    <dgm:cxn modelId="{2676BC9B-CE38-4DFF-BA03-8BC85703A523}" type="presParOf" srcId="{771CBB6E-AB0E-43F6-BF10-35F6FBCD825B}" destId="{32E36BCF-324E-4C2C-A4AD-47B9FC1A91A3}" srcOrd="1" destOrd="0" presId="urn:microsoft.com/office/officeart/2005/8/layout/hProcess9"/>
    <dgm:cxn modelId="{053FDF59-35F4-4E7E-8058-F4AACBF5126F}" type="presParOf" srcId="{771CBB6E-AB0E-43F6-BF10-35F6FBCD825B}" destId="{A62A1DF3-475E-4C96-9A9C-A92ED1F0726F}" srcOrd="2" destOrd="0" presId="urn:microsoft.com/office/officeart/2005/8/layout/hProcess9"/>
    <dgm:cxn modelId="{CA27FAF0-6BCD-4FFB-936D-3B0649E3A5C9}" type="presParOf" srcId="{771CBB6E-AB0E-43F6-BF10-35F6FBCD825B}" destId="{815D1262-7B0C-458A-BDB7-89588E1A3D8E}" srcOrd="3" destOrd="0" presId="urn:microsoft.com/office/officeart/2005/8/layout/hProcess9"/>
    <dgm:cxn modelId="{A4BD5C51-1980-42DC-B640-584815C23BC1}" type="presParOf" srcId="{771CBB6E-AB0E-43F6-BF10-35F6FBCD825B}" destId="{99DED176-7CA8-4445-92A2-0EBF6469C0A1}" srcOrd="4" destOrd="0" presId="urn:microsoft.com/office/officeart/2005/8/layout/hProcess9"/>
    <dgm:cxn modelId="{44915B2E-3A69-46D7-A078-FDA689AC19CC}" type="presParOf" srcId="{771CBB6E-AB0E-43F6-BF10-35F6FBCD825B}" destId="{5BEEBA11-2A0F-4E08-8446-3227750BB9C6}" srcOrd="5" destOrd="0" presId="urn:microsoft.com/office/officeart/2005/8/layout/hProcess9"/>
    <dgm:cxn modelId="{BDF930BA-6E8B-442C-82BE-0B3869324C9E}" type="presParOf" srcId="{771CBB6E-AB0E-43F6-BF10-35F6FBCD825B}" destId="{083650BF-31D3-4AAE-8F4E-074DA6B2D9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BA6EA0-5859-4BEA-AED0-67CBAB778B69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B7186A6-DF00-4E2F-BBE8-AC17B23645A6}">
      <dgm:prSet phldrT="[Texto]"/>
      <dgm:spPr/>
      <dgm:t>
        <a:bodyPr/>
        <a:lstStyle/>
        <a:p>
          <a:r>
            <a:rPr lang="es-CL" dirty="0"/>
            <a:t>Criterios de </a:t>
          </a:r>
        </a:p>
        <a:p>
          <a:r>
            <a:rPr lang="es-CL" dirty="0"/>
            <a:t>Supervisión</a:t>
          </a:r>
        </a:p>
      </dgm:t>
    </dgm:pt>
    <dgm:pt modelId="{61BCD5A7-D05F-43D8-99CB-2FEE508F3E6D}" type="parTrans" cxnId="{2C1F10C0-2156-4E33-BCCA-AADE2E23404F}">
      <dgm:prSet/>
      <dgm:spPr/>
      <dgm:t>
        <a:bodyPr/>
        <a:lstStyle/>
        <a:p>
          <a:endParaRPr lang="es-CL"/>
        </a:p>
      </dgm:t>
    </dgm:pt>
    <dgm:pt modelId="{D8268BE1-9202-461A-90B1-7113BA6FE3F0}" type="sibTrans" cxnId="{2C1F10C0-2156-4E33-BCCA-AADE2E23404F}">
      <dgm:prSet/>
      <dgm:spPr/>
      <dgm:t>
        <a:bodyPr/>
        <a:lstStyle/>
        <a:p>
          <a:endParaRPr lang="es-CL"/>
        </a:p>
      </dgm:t>
    </dgm:pt>
    <dgm:pt modelId="{8B84EE2A-E02B-4A10-86F6-6A99ECF66611}">
      <dgm:prSet phldrT="[Texto]" custT="1"/>
      <dgm:spPr/>
      <dgm:t>
        <a:bodyPr/>
        <a:lstStyle/>
        <a:p>
          <a:pPr algn="just"/>
          <a:r>
            <a:rPr lang="es-CL" sz="1400" b="1" dirty="0"/>
            <a:t>Que las actividades se desarrollen en relación a los objetivos y productos (resultados) del proyecto para su adecuada realización </a:t>
          </a:r>
        </a:p>
      </dgm:t>
    </dgm:pt>
    <dgm:pt modelId="{D2CD6322-0DF6-43F3-895D-1F9818F41034}" type="parTrans" cxnId="{CAAB3E0C-69A5-4C54-BE16-74BCE7FD1028}">
      <dgm:prSet/>
      <dgm:spPr/>
      <dgm:t>
        <a:bodyPr/>
        <a:lstStyle/>
        <a:p>
          <a:endParaRPr lang="es-CL"/>
        </a:p>
      </dgm:t>
    </dgm:pt>
    <dgm:pt modelId="{C20FACE0-81A2-465C-B026-B8339E8CF031}" type="sibTrans" cxnId="{CAAB3E0C-69A5-4C54-BE16-74BCE7FD1028}">
      <dgm:prSet/>
      <dgm:spPr/>
      <dgm:t>
        <a:bodyPr/>
        <a:lstStyle/>
        <a:p>
          <a:endParaRPr lang="es-CL"/>
        </a:p>
      </dgm:t>
    </dgm:pt>
    <dgm:pt modelId="{165816B5-858D-445D-88BF-54C66AB54AA2}">
      <dgm:prSet phldrT="[Texto]" custT="1"/>
      <dgm:spPr/>
      <dgm:t>
        <a:bodyPr/>
        <a:lstStyle/>
        <a:p>
          <a:pPr algn="just"/>
          <a:r>
            <a:rPr lang="es-CL" sz="1200" b="1" dirty="0"/>
            <a:t>Que el proyecto genere valor público: redes y cooperación con otras entidades estatales, empresariales o sociales, especialmente en el marco de su territorio, buscando generar mejores resultados en el proyecto </a:t>
          </a:r>
        </a:p>
      </dgm:t>
    </dgm:pt>
    <dgm:pt modelId="{56224E25-C2DB-4387-96E6-94BC2F4A5F08}" type="parTrans" cxnId="{F2B649F1-37D1-4290-84C5-D3308C6B0415}">
      <dgm:prSet/>
      <dgm:spPr/>
      <dgm:t>
        <a:bodyPr/>
        <a:lstStyle/>
        <a:p>
          <a:endParaRPr lang="es-CL"/>
        </a:p>
      </dgm:t>
    </dgm:pt>
    <dgm:pt modelId="{A9DFF047-3B0A-4769-A922-95C025C433D0}" type="sibTrans" cxnId="{F2B649F1-37D1-4290-84C5-D3308C6B0415}">
      <dgm:prSet/>
      <dgm:spPr/>
      <dgm:t>
        <a:bodyPr/>
        <a:lstStyle/>
        <a:p>
          <a:endParaRPr lang="es-CL"/>
        </a:p>
      </dgm:t>
    </dgm:pt>
    <dgm:pt modelId="{3CF0F894-DE30-46C2-BCE4-975516F3B24F}">
      <dgm:prSet phldrT="[Texto]" phldr="1"/>
      <dgm:spPr/>
      <dgm:t>
        <a:bodyPr/>
        <a:lstStyle/>
        <a:p>
          <a:endParaRPr lang="es-CL"/>
        </a:p>
      </dgm:t>
    </dgm:pt>
    <dgm:pt modelId="{73D69283-5481-473E-8AC7-7D3ECF8D902E}" type="parTrans" cxnId="{FF2936D2-3F76-47A1-9815-EFB889E3E6FA}">
      <dgm:prSet/>
      <dgm:spPr/>
      <dgm:t>
        <a:bodyPr/>
        <a:lstStyle/>
        <a:p>
          <a:endParaRPr lang="es-CL"/>
        </a:p>
      </dgm:t>
    </dgm:pt>
    <dgm:pt modelId="{FB2DDB1B-600D-464B-B32A-696435BB1D1B}" type="sibTrans" cxnId="{FF2936D2-3F76-47A1-9815-EFB889E3E6FA}">
      <dgm:prSet/>
      <dgm:spPr/>
      <dgm:t>
        <a:bodyPr/>
        <a:lstStyle/>
        <a:p>
          <a:endParaRPr lang="es-CL"/>
        </a:p>
      </dgm:t>
    </dgm:pt>
    <dgm:pt modelId="{3579316E-DAFF-4575-AFA0-0A3E552500CA}">
      <dgm:prSet phldrT="[Texto]" phldr="1"/>
      <dgm:spPr/>
      <dgm:t>
        <a:bodyPr/>
        <a:lstStyle/>
        <a:p>
          <a:endParaRPr lang="es-CL"/>
        </a:p>
      </dgm:t>
    </dgm:pt>
    <dgm:pt modelId="{208FE64C-A3A8-4AB3-BF8A-F3B99CB2B770}" type="parTrans" cxnId="{9B336365-CBD6-4B53-BFCF-E647D0FC108E}">
      <dgm:prSet/>
      <dgm:spPr/>
      <dgm:t>
        <a:bodyPr/>
        <a:lstStyle/>
        <a:p>
          <a:endParaRPr lang="es-CL"/>
        </a:p>
      </dgm:t>
    </dgm:pt>
    <dgm:pt modelId="{6CDA6B92-9E81-416D-8156-43F0A0F8CA31}" type="sibTrans" cxnId="{9B336365-CBD6-4B53-BFCF-E647D0FC108E}">
      <dgm:prSet/>
      <dgm:spPr/>
      <dgm:t>
        <a:bodyPr/>
        <a:lstStyle/>
        <a:p>
          <a:endParaRPr lang="es-CL"/>
        </a:p>
      </dgm:t>
    </dgm:pt>
    <dgm:pt modelId="{A6100BD4-6F24-455B-A404-4CD4F47499FA}">
      <dgm:prSet custT="1"/>
      <dgm:spPr/>
      <dgm:t>
        <a:bodyPr/>
        <a:lstStyle/>
        <a:p>
          <a:pPr algn="just"/>
          <a:r>
            <a:rPr lang="es-CL" sz="1400" b="1" dirty="0"/>
            <a:t>Que las actividades hayan contado con participación o colaboración </a:t>
          </a:r>
          <a:r>
            <a:rPr lang="es-CL" sz="1400" b="1" dirty="0" smtClean="0"/>
            <a:t> de </a:t>
          </a:r>
          <a:r>
            <a:rPr lang="es-CL" sz="1400" b="1" dirty="0"/>
            <a:t>la comunidad</a:t>
          </a:r>
        </a:p>
      </dgm:t>
    </dgm:pt>
    <dgm:pt modelId="{0D181467-D8FA-4274-8A7C-B329FCE3A9A2}" type="parTrans" cxnId="{F2EEE3D8-D58F-4912-9752-EE7693ADFDA1}">
      <dgm:prSet/>
      <dgm:spPr/>
      <dgm:t>
        <a:bodyPr/>
        <a:lstStyle/>
        <a:p>
          <a:endParaRPr lang="es-CL"/>
        </a:p>
      </dgm:t>
    </dgm:pt>
    <dgm:pt modelId="{E04271C1-9AA7-4E37-A496-9BDA3E139879}" type="sibTrans" cxnId="{F2EEE3D8-D58F-4912-9752-EE7693ADFDA1}">
      <dgm:prSet/>
      <dgm:spPr/>
      <dgm:t>
        <a:bodyPr/>
        <a:lstStyle/>
        <a:p>
          <a:endParaRPr lang="es-CL"/>
        </a:p>
      </dgm:t>
    </dgm:pt>
    <dgm:pt modelId="{003A4817-F602-4991-940B-007BCD0DA42D}">
      <dgm:prSet custT="1"/>
      <dgm:spPr/>
      <dgm:t>
        <a:bodyPr/>
        <a:lstStyle/>
        <a:p>
          <a:pPr algn="just"/>
          <a:r>
            <a:rPr lang="es-CL" sz="1600" b="1" dirty="0"/>
            <a:t>Que el modelo de intervención o investigación utilizado funcione correctamente</a:t>
          </a:r>
        </a:p>
      </dgm:t>
    </dgm:pt>
    <dgm:pt modelId="{CDBFAC48-AE1D-44EB-A316-3F5752EE5FBE}" type="parTrans" cxnId="{52485628-C35A-4199-8BD6-99894DE84400}">
      <dgm:prSet/>
      <dgm:spPr/>
      <dgm:t>
        <a:bodyPr/>
        <a:lstStyle/>
        <a:p>
          <a:endParaRPr lang="es-CL"/>
        </a:p>
      </dgm:t>
    </dgm:pt>
    <dgm:pt modelId="{A117CFD1-94BE-41C2-98F9-708B4525941F}" type="sibTrans" cxnId="{52485628-C35A-4199-8BD6-99894DE84400}">
      <dgm:prSet/>
      <dgm:spPr/>
      <dgm:t>
        <a:bodyPr/>
        <a:lstStyle/>
        <a:p>
          <a:endParaRPr lang="es-CL"/>
        </a:p>
      </dgm:t>
    </dgm:pt>
    <dgm:pt modelId="{7D4D1717-D789-4190-9BEC-A0A4BC00EDD3}">
      <dgm:prSet custT="1"/>
      <dgm:spPr/>
      <dgm:t>
        <a:bodyPr/>
        <a:lstStyle/>
        <a:p>
          <a:pPr algn="just"/>
          <a:r>
            <a:rPr lang="es-CL" sz="1400" b="1" dirty="0"/>
            <a:t>Registro del proceso de ejecución del proyecto (</a:t>
          </a:r>
          <a:r>
            <a:rPr lang="es-CL" sz="1400" b="1" dirty="0" smtClean="0"/>
            <a:t>seguimiento  sistematización</a:t>
          </a:r>
          <a:r>
            <a:rPr lang="es-CL" sz="1400" b="1" dirty="0"/>
            <a:t>), así como de los ingresos y gastos de la iniciativa</a:t>
          </a:r>
        </a:p>
      </dgm:t>
    </dgm:pt>
    <dgm:pt modelId="{149CA878-1A49-4043-8823-A12FEE37E936}" type="parTrans" cxnId="{4979EC41-36A4-4E66-9430-5CCDCA1D1DA5}">
      <dgm:prSet/>
      <dgm:spPr/>
      <dgm:t>
        <a:bodyPr/>
        <a:lstStyle/>
        <a:p>
          <a:endParaRPr lang="es-CL"/>
        </a:p>
      </dgm:t>
    </dgm:pt>
    <dgm:pt modelId="{AA39F4F4-7A17-42F3-9FEA-FFE3DE157936}" type="sibTrans" cxnId="{4979EC41-36A4-4E66-9430-5CCDCA1D1DA5}">
      <dgm:prSet/>
      <dgm:spPr/>
      <dgm:t>
        <a:bodyPr/>
        <a:lstStyle/>
        <a:p>
          <a:endParaRPr lang="es-CL"/>
        </a:p>
      </dgm:t>
    </dgm:pt>
    <dgm:pt modelId="{C414B15A-3F90-4C81-9BFB-02D873F89645}">
      <dgm:prSet custT="1"/>
      <dgm:spPr/>
      <dgm:t>
        <a:bodyPr/>
        <a:lstStyle/>
        <a:p>
          <a:pPr algn="just"/>
          <a:r>
            <a:rPr lang="es-CL" sz="1600" b="1" dirty="0"/>
            <a:t>Realización de evaluación participativa con participantes (beneficiarios/as)</a:t>
          </a:r>
        </a:p>
      </dgm:t>
    </dgm:pt>
    <dgm:pt modelId="{907E1856-635A-4F90-8400-36FFDBF44E02}" type="parTrans" cxnId="{8E263958-1854-4D96-B6DD-D33C3EF2BDC6}">
      <dgm:prSet/>
      <dgm:spPr/>
      <dgm:t>
        <a:bodyPr/>
        <a:lstStyle/>
        <a:p>
          <a:endParaRPr lang="es-CL"/>
        </a:p>
      </dgm:t>
    </dgm:pt>
    <dgm:pt modelId="{C9830FB2-EF0D-4751-BB21-3E59954E9078}" type="sibTrans" cxnId="{8E263958-1854-4D96-B6DD-D33C3EF2BDC6}">
      <dgm:prSet/>
      <dgm:spPr/>
      <dgm:t>
        <a:bodyPr/>
        <a:lstStyle/>
        <a:p>
          <a:endParaRPr lang="es-CL"/>
        </a:p>
      </dgm:t>
    </dgm:pt>
    <dgm:pt modelId="{7BCA85DE-EDFE-4B28-8895-0EC8050B17D1}">
      <dgm:prSet custT="1"/>
      <dgm:spPr/>
      <dgm:t>
        <a:bodyPr/>
        <a:lstStyle/>
        <a:p>
          <a:pPr algn="just"/>
          <a:r>
            <a:rPr lang="es-CL" sz="1600" b="1" dirty="0"/>
            <a:t>Que la institución demuestre capacidad para ejecutar correctamente el proyecto</a:t>
          </a:r>
        </a:p>
      </dgm:t>
    </dgm:pt>
    <dgm:pt modelId="{7FEE6C33-B11B-4FB4-9158-A69965370408}" type="parTrans" cxnId="{4841F420-47D0-4B26-970F-22AA7B89C383}">
      <dgm:prSet/>
      <dgm:spPr/>
      <dgm:t>
        <a:bodyPr/>
        <a:lstStyle/>
        <a:p>
          <a:endParaRPr lang="es-CL"/>
        </a:p>
      </dgm:t>
    </dgm:pt>
    <dgm:pt modelId="{88B0998F-0397-464C-B180-75209191000F}" type="sibTrans" cxnId="{4841F420-47D0-4B26-970F-22AA7B89C383}">
      <dgm:prSet/>
      <dgm:spPr/>
      <dgm:t>
        <a:bodyPr/>
        <a:lstStyle/>
        <a:p>
          <a:endParaRPr lang="es-CL"/>
        </a:p>
      </dgm:t>
    </dgm:pt>
    <dgm:pt modelId="{59460A93-797A-4D92-A839-B74AAC8F6702}" type="pres">
      <dgm:prSet presAssocID="{B3BA6EA0-5859-4BEA-AED0-67CBAB778B6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3643C5-806B-4B1E-8A0A-6403A690479C}" type="pres">
      <dgm:prSet presAssocID="{8B7186A6-DF00-4E2F-BBE8-AC17B23645A6}" presName="singleCycle" presStyleCnt="0"/>
      <dgm:spPr/>
      <dgm:t>
        <a:bodyPr/>
        <a:lstStyle/>
        <a:p>
          <a:endParaRPr lang="es-CL"/>
        </a:p>
      </dgm:t>
    </dgm:pt>
    <dgm:pt modelId="{29F44E0B-F85A-4817-9983-A92542ECA84A}" type="pres">
      <dgm:prSet presAssocID="{8B7186A6-DF00-4E2F-BBE8-AC17B23645A6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C804679A-6F2D-4F8B-94E8-A83D2F5942BB}" type="pres">
      <dgm:prSet presAssocID="{D2CD6322-0DF6-43F3-895D-1F9818F41034}" presName="Name56" presStyleLbl="parChTrans1D2" presStyleIdx="0" presStyleCnt="7"/>
      <dgm:spPr/>
      <dgm:t>
        <a:bodyPr/>
        <a:lstStyle/>
        <a:p>
          <a:endParaRPr lang="es-CL"/>
        </a:p>
      </dgm:t>
    </dgm:pt>
    <dgm:pt modelId="{E4EF5077-E116-4964-BEF0-56F92EC5DECD}" type="pres">
      <dgm:prSet presAssocID="{8B84EE2A-E02B-4A10-86F6-6A99ECF66611}" presName="text0" presStyleLbl="node1" presStyleIdx="1" presStyleCnt="8" custScaleX="185219" custRadScaleRad="103425" custRadScaleInc="-3031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F3F43B-B051-41E8-B84F-E95DEAF4DC41}" type="pres">
      <dgm:prSet presAssocID="{0D181467-D8FA-4274-8A7C-B329FCE3A9A2}" presName="Name56" presStyleLbl="parChTrans1D2" presStyleIdx="1" presStyleCnt="7"/>
      <dgm:spPr/>
      <dgm:t>
        <a:bodyPr/>
        <a:lstStyle/>
        <a:p>
          <a:endParaRPr lang="es-CL"/>
        </a:p>
      </dgm:t>
    </dgm:pt>
    <dgm:pt modelId="{85D588C9-E428-450D-AF74-743128AD6B19}" type="pres">
      <dgm:prSet presAssocID="{A6100BD4-6F24-455B-A404-4CD4F47499FA}" presName="text0" presStyleLbl="node1" presStyleIdx="2" presStyleCnt="8" custScaleX="206553" custRadScaleRad="109942" custRadScaleInc="2044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19FAF2-11D9-4B62-8C1E-A31B0C396901}" type="pres">
      <dgm:prSet presAssocID="{149CA878-1A49-4043-8823-A12FEE37E936}" presName="Name56" presStyleLbl="parChTrans1D2" presStyleIdx="2" presStyleCnt="7"/>
      <dgm:spPr/>
      <dgm:t>
        <a:bodyPr/>
        <a:lstStyle/>
        <a:p>
          <a:endParaRPr lang="es-CL"/>
        </a:p>
      </dgm:t>
    </dgm:pt>
    <dgm:pt modelId="{00472EFA-F47B-4A00-8ACD-866894E13697}" type="pres">
      <dgm:prSet presAssocID="{7D4D1717-D789-4190-9BEC-A0A4BC00EDD3}" presName="text0" presStyleLbl="node1" presStyleIdx="3" presStyleCnt="8" custScaleX="204970" custScaleY="118466" custRadScaleRad="110061" custRadScaleInc="-147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D993ED-053F-40BD-B283-627D000DB0C4}" type="pres">
      <dgm:prSet presAssocID="{907E1856-635A-4F90-8400-36FFDBF44E02}" presName="Name56" presStyleLbl="parChTrans1D2" presStyleIdx="3" presStyleCnt="7"/>
      <dgm:spPr/>
      <dgm:t>
        <a:bodyPr/>
        <a:lstStyle/>
        <a:p>
          <a:endParaRPr lang="es-CL"/>
        </a:p>
      </dgm:t>
    </dgm:pt>
    <dgm:pt modelId="{BBEEAFC1-5F35-4F7E-A105-D74405E11A39}" type="pres">
      <dgm:prSet presAssocID="{C414B15A-3F90-4C81-9BFB-02D873F89645}" presName="text0" presStyleLbl="node1" presStyleIdx="4" presStyleCnt="8" custScaleX="183698" custRadScaleRad="110558" custRadScaleInc="-4961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2FC98C-EE37-4659-9C40-2733DE1B1454}" type="pres">
      <dgm:prSet presAssocID="{7FEE6C33-B11B-4FB4-9158-A69965370408}" presName="Name56" presStyleLbl="parChTrans1D2" presStyleIdx="4" presStyleCnt="7"/>
      <dgm:spPr/>
      <dgm:t>
        <a:bodyPr/>
        <a:lstStyle/>
        <a:p>
          <a:endParaRPr lang="es-CL"/>
        </a:p>
      </dgm:t>
    </dgm:pt>
    <dgm:pt modelId="{EA1575D9-9069-4B5B-A89B-46052F41848F}" type="pres">
      <dgm:prSet presAssocID="{7BCA85DE-EDFE-4B28-8895-0EC8050B17D1}" presName="text0" presStyleLbl="node1" presStyleIdx="5" presStyleCnt="8" custScaleX="1862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E01F87-B543-44F0-9936-7B7442E3C821}" type="pres">
      <dgm:prSet presAssocID="{CDBFAC48-AE1D-44EB-A316-3F5752EE5FBE}" presName="Name56" presStyleLbl="parChTrans1D2" presStyleIdx="5" presStyleCnt="7"/>
      <dgm:spPr/>
      <dgm:t>
        <a:bodyPr/>
        <a:lstStyle/>
        <a:p>
          <a:endParaRPr lang="es-CL"/>
        </a:p>
      </dgm:t>
    </dgm:pt>
    <dgm:pt modelId="{9914BE0C-0FF3-4CE0-A993-2B619AAC2154}" type="pres">
      <dgm:prSet presAssocID="{003A4817-F602-4991-940B-007BCD0DA42D}" presName="text0" presStyleLbl="node1" presStyleIdx="6" presStyleCnt="8" custScaleX="178788" custRadScaleRad="118252" custRadScaleInc="78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E8B74C-D6BD-456F-9511-0D2A068A34C8}" type="pres">
      <dgm:prSet presAssocID="{56224E25-C2DB-4387-96E6-94BC2F4A5F08}" presName="Name56" presStyleLbl="parChTrans1D2" presStyleIdx="6" presStyleCnt="7"/>
      <dgm:spPr/>
      <dgm:t>
        <a:bodyPr/>
        <a:lstStyle/>
        <a:p>
          <a:endParaRPr lang="es-CL"/>
        </a:p>
      </dgm:t>
    </dgm:pt>
    <dgm:pt modelId="{CC9BBDAB-45A7-4046-B1EA-9A7BC6EE967D}" type="pres">
      <dgm:prSet presAssocID="{165816B5-858D-445D-88BF-54C66AB54AA2}" presName="text0" presStyleLbl="node1" presStyleIdx="7" presStyleCnt="8" custScaleX="209523" custScaleY="117305" custRadScaleRad="115052" custRadScaleInc="-547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841F420-47D0-4B26-970F-22AA7B89C383}" srcId="{8B7186A6-DF00-4E2F-BBE8-AC17B23645A6}" destId="{7BCA85DE-EDFE-4B28-8895-0EC8050B17D1}" srcOrd="4" destOrd="0" parTransId="{7FEE6C33-B11B-4FB4-9158-A69965370408}" sibTransId="{88B0998F-0397-464C-B180-75209191000F}"/>
    <dgm:cxn modelId="{F2B649F1-37D1-4290-84C5-D3308C6B0415}" srcId="{8B7186A6-DF00-4E2F-BBE8-AC17B23645A6}" destId="{165816B5-858D-445D-88BF-54C66AB54AA2}" srcOrd="6" destOrd="0" parTransId="{56224E25-C2DB-4387-96E6-94BC2F4A5F08}" sibTransId="{A9DFF047-3B0A-4769-A922-95C025C433D0}"/>
    <dgm:cxn modelId="{36251E86-0106-4218-9461-629FFF48421C}" type="presOf" srcId="{8B84EE2A-E02B-4A10-86F6-6A99ECF66611}" destId="{E4EF5077-E116-4964-BEF0-56F92EC5DECD}" srcOrd="0" destOrd="0" presId="urn:microsoft.com/office/officeart/2008/layout/RadialCluster"/>
    <dgm:cxn modelId="{52EF1E6F-6736-4FAB-A4C7-42ACCD8E2405}" type="presOf" srcId="{0D181467-D8FA-4274-8A7C-B329FCE3A9A2}" destId="{ADF3F43B-B051-41E8-B84F-E95DEAF4DC41}" srcOrd="0" destOrd="0" presId="urn:microsoft.com/office/officeart/2008/layout/RadialCluster"/>
    <dgm:cxn modelId="{5F5FCDEF-7921-434E-BCF2-1DDCE8FBF344}" type="presOf" srcId="{165816B5-858D-445D-88BF-54C66AB54AA2}" destId="{CC9BBDAB-45A7-4046-B1EA-9A7BC6EE967D}" srcOrd="0" destOrd="0" presId="urn:microsoft.com/office/officeart/2008/layout/RadialCluster"/>
    <dgm:cxn modelId="{4979EC41-36A4-4E66-9430-5CCDCA1D1DA5}" srcId="{8B7186A6-DF00-4E2F-BBE8-AC17B23645A6}" destId="{7D4D1717-D789-4190-9BEC-A0A4BC00EDD3}" srcOrd="2" destOrd="0" parTransId="{149CA878-1A49-4043-8823-A12FEE37E936}" sibTransId="{AA39F4F4-7A17-42F3-9FEA-FFE3DE157936}"/>
    <dgm:cxn modelId="{1C592A05-F66B-47AD-9ED9-9613140FF316}" type="presOf" srcId="{7FEE6C33-B11B-4FB4-9158-A69965370408}" destId="{F02FC98C-EE37-4659-9C40-2733DE1B1454}" srcOrd="0" destOrd="0" presId="urn:microsoft.com/office/officeart/2008/layout/RadialCluster"/>
    <dgm:cxn modelId="{5C75D035-B345-491C-AA1F-0340AA5609FC}" type="presOf" srcId="{A6100BD4-6F24-455B-A404-4CD4F47499FA}" destId="{85D588C9-E428-450D-AF74-743128AD6B19}" srcOrd="0" destOrd="0" presId="urn:microsoft.com/office/officeart/2008/layout/RadialCluster"/>
    <dgm:cxn modelId="{52485628-C35A-4199-8BD6-99894DE84400}" srcId="{8B7186A6-DF00-4E2F-BBE8-AC17B23645A6}" destId="{003A4817-F602-4991-940B-007BCD0DA42D}" srcOrd="5" destOrd="0" parTransId="{CDBFAC48-AE1D-44EB-A316-3F5752EE5FBE}" sibTransId="{A117CFD1-94BE-41C2-98F9-708B4525941F}"/>
    <dgm:cxn modelId="{01D2CC6C-E2C6-4E04-B48A-8825DCEA5174}" type="presOf" srcId="{003A4817-F602-4991-940B-007BCD0DA42D}" destId="{9914BE0C-0FF3-4CE0-A993-2B619AAC2154}" srcOrd="0" destOrd="0" presId="urn:microsoft.com/office/officeart/2008/layout/RadialCluster"/>
    <dgm:cxn modelId="{4B53E104-99C6-4E4E-A793-B64068B686F0}" type="presOf" srcId="{D2CD6322-0DF6-43F3-895D-1F9818F41034}" destId="{C804679A-6F2D-4F8B-94E8-A83D2F5942BB}" srcOrd="0" destOrd="0" presId="urn:microsoft.com/office/officeart/2008/layout/RadialCluster"/>
    <dgm:cxn modelId="{2C1F10C0-2156-4E33-BCCA-AADE2E23404F}" srcId="{B3BA6EA0-5859-4BEA-AED0-67CBAB778B69}" destId="{8B7186A6-DF00-4E2F-BBE8-AC17B23645A6}" srcOrd="0" destOrd="0" parTransId="{61BCD5A7-D05F-43D8-99CB-2FEE508F3E6D}" sibTransId="{D8268BE1-9202-461A-90B1-7113BA6FE3F0}"/>
    <dgm:cxn modelId="{BE87B318-D055-4B27-B289-8BC97E0DB02B}" type="presOf" srcId="{907E1856-635A-4F90-8400-36FFDBF44E02}" destId="{FFD993ED-053F-40BD-B283-627D000DB0C4}" srcOrd="0" destOrd="0" presId="urn:microsoft.com/office/officeart/2008/layout/RadialCluster"/>
    <dgm:cxn modelId="{0C021B4B-1602-4759-863F-6F1F9948D434}" type="presOf" srcId="{149CA878-1A49-4043-8823-A12FEE37E936}" destId="{A019FAF2-11D9-4B62-8C1E-A31B0C396901}" srcOrd="0" destOrd="0" presId="urn:microsoft.com/office/officeart/2008/layout/RadialCluster"/>
    <dgm:cxn modelId="{973F1069-4A38-4A5D-A0ED-7A377F70D926}" type="presOf" srcId="{C414B15A-3F90-4C81-9BFB-02D873F89645}" destId="{BBEEAFC1-5F35-4F7E-A105-D74405E11A39}" srcOrd="0" destOrd="0" presId="urn:microsoft.com/office/officeart/2008/layout/RadialCluster"/>
    <dgm:cxn modelId="{8E263958-1854-4D96-B6DD-D33C3EF2BDC6}" srcId="{8B7186A6-DF00-4E2F-BBE8-AC17B23645A6}" destId="{C414B15A-3F90-4C81-9BFB-02D873F89645}" srcOrd="3" destOrd="0" parTransId="{907E1856-635A-4F90-8400-36FFDBF44E02}" sibTransId="{C9830FB2-EF0D-4751-BB21-3E59954E9078}"/>
    <dgm:cxn modelId="{F2EEE3D8-D58F-4912-9752-EE7693ADFDA1}" srcId="{8B7186A6-DF00-4E2F-BBE8-AC17B23645A6}" destId="{A6100BD4-6F24-455B-A404-4CD4F47499FA}" srcOrd="1" destOrd="0" parTransId="{0D181467-D8FA-4274-8A7C-B329FCE3A9A2}" sibTransId="{E04271C1-9AA7-4E37-A496-9BDA3E139879}"/>
    <dgm:cxn modelId="{3AFC27CE-5326-4476-9D95-D59FA7A19235}" type="presOf" srcId="{7BCA85DE-EDFE-4B28-8895-0EC8050B17D1}" destId="{EA1575D9-9069-4B5B-A89B-46052F41848F}" srcOrd="0" destOrd="0" presId="urn:microsoft.com/office/officeart/2008/layout/RadialCluster"/>
    <dgm:cxn modelId="{9B336365-CBD6-4B53-BFCF-E647D0FC108E}" srcId="{8B7186A6-DF00-4E2F-BBE8-AC17B23645A6}" destId="{3579316E-DAFF-4575-AFA0-0A3E552500CA}" srcOrd="8" destOrd="0" parTransId="{208FE64C-A3A8-4AB3-BF8A-F3B99CB2B770}" sibTransId="{6CDA6B92-9E81-416D-8156-43F0A0F8CA31}"/>
    <dgm:cxn modelId="{CAAB3E0C-69A5-4C54-BE16-74BCE7FD1028}" srcId="{8B7186A6-DF00-4E2F-BBE8-AC17B23645A6}" destId="{8B84EE2A-E02B-4A10-86F6-6A99ECF66611}" srcOrd="0" destOrd="0" parTransId="{D2CD6322-0DF6-43F3-895D-1F9818F41034}" sibTransId="{C20FACE0-81A2-465C-B026-B8339E8CF031}"/>
    <dgm:cxn modelId="{FF2936D2-3F76-47A1-9815-EFB889E3E6FA}" srcId="{8B7186A6-DF00-4E2F-BBE8-AC17B23645A6}" destId="{3CF0F894-DE30-46C2-BCE4-975516F3B24F}" srcOrd="7" destOrd="0" parTransId="{73D69283-5481-473E-8AC7-7D3ECF8D902E}" sibTransId="{FB2DDB1B-600D-464B-B32A-696435BB1D1B}"/>
    <dgm:cxn modelId="{464C32AF-A56E-42C8-83C3-77352BABC94F}" type="presOf" srcId="{B3BA6EA0-5859-4BEA-AED0-67CBAB778B69}" destId="{59460A93-797A-4D92-A839-B74AAC8F6702}" srcOrd="0" destOrd="0" presId="urn:microsoft.com/office/officeart/2008/layout/RadialCluster"/>
    <dgm:cxn modelId="{C303BC46-E41D-4BE0-B3F1-F847A67C521A}" type="presOf" srcId="{CDBFAC48-AE1D-44EB-A316-3F5752EE5FBE}" destId="{52E01F87-B543-44F0-9936-7B7442E3C821}" srcOrd="0" destOrd="0" presId="urn:microsoft.com/office/officeart/2008/layout/RadialCluster"/>
    <dgm:cxn modelId="{1CF1A795-BED3-4657-B569-69368533ECC3}" type="presOf" srcId="{56224E25-C2DB-4387-96E6-94BC2F4A5F08}" destId="{2EE8B74C-D6BD-456F-9511-0D2A068A34C8}" srcOrd="0" destOrd="0" presId="urn:microsoft.com/office/officeart/2008/layout/RadialCluster"/>
    <dgm:cxn modelId="{8BC8C2B5-ADB9-4402-9808-880116D6393D}" type="presOf" srcId="{8B7186A6-DF00-4E2F-BBE8-AC17B23645A6}" destId="{29F44E0B-F85A-4817-9983-A92542ECA84A}" srcOrd="0" destOrd="0" presId="urn:microsoft.com/office/officeart/2008/layout/RadialCluster"/>
    <dgm:cxn modelId="{9E766AE4-8E02-4684-B17B-997DD39F9F37}" type="presOf" srcId="{7D4D1717-D789-4190-9BEC-A0A4BC00EDD3}" destId="{00472EFA-F47B-4A00-8ACD-866894E13697}" srcOrd="0" destOrd="0" presId="urn:microsoft.com/office/officeart/2008/layout/RadialCluster"/>
    <dgm:cxn modelId="{8B436D15-A1FB-4EE2-A779-46545ABF8CAF}" type="presParOf" srcId="{59460A93-797A-4D92-A839-B74AAC8F6702}" destId="{B23643C5-806B-4B1E-8A0A-6403A690479C}" srcOrd="0" destOrd="0" presId="urn:microsoft.com/office/officeart/2008/layout/RadialCluster"/>
    <dgm:cxn modelId="{892B2AF6-C846-4BF8-A9D1-AC785A1A0DEA}" type="presParOf" srcId="{B23643C5-806B-4B1E-8A0A-6403A690479C}" destId="{29F44E0B-F85A-4817-9983-A92542ECA84A}" srcOrd="0" destOrd="0" presId="urn:microsoft.com/office/officeart/2008/layout/RadialCluster"/>
    <dgm:cxn modelId="{31EB8DA9-5DC3-4E76-AD2E-E32EF49B1873}" type="presParOf" srcId="{B23643C5-806B-4B1E-8A0A-6403A690479C}" destId="{C804679A-6F2D-4F8B-94E8-A83D2F5942BB}" srcOrd="1" destOrd="0" presId="urn:microsoft.com/office/officeart/2008/layout/RadialCluster"/>
    <dgm:cxn modelId="{DA85B45F-128B-4DA1-9E3C-9BC9B4337F44}" type="presParOf" srcId="{B23643C5-806B-4B1E-8A0A-6403A690479C}" destId="{E4EF5077-E116-4964-BEF0-56F92EC5DECD}" srcOrd="2" destOrd="0" presId="urn:microsoft.com/office/officeart/2008/layout/RadialCluster"/>
    <dgm:cxn modelId="{1A317596-A0F8-4018-9576-3416682E418C}" type="presParOf" srcId="{B23643C5-806B-4B1E-8A0A-6403A690479C}" destId="{ADF3F43B-B051-41E8-B84F-E95DEAF4DC41}" srcOrd="3" destOrd="0" presId="urn:microsoft.com/office/officeart/2008/layout/RadialCluster"/>
    <dgm:cxn modelId="{286B784E-2A24-4346-838A-3E155613B539}" type="presParOf" srcId="{B23643C5-806B-4B1E-8A0A-6403A690479C}" destId="{85D588C9-E428-450D-AF74-743128AD6B19}" srcOrd="4" destOrd="0" presId="urn:microsoft.com/office/officeart/2008/layout/RadialCluster"/>
    <dgm:cxn modelId="{7470C317-3EC6-4486-8583-DF080ECA4BAA}" type="presParOf" srcId="{B23643C5-806B-4B1E-8A0A-6403A690479C}" destId="{A019FAF2-11D9-4B62-8C1E-A31B0C396901}" srcOrd="5" destOrd="0" presId="urn:microsoft.com/office/officeart/2008/layout/RadialCluster"/>
    <dgm:cxn modelId="{6BF3C90E-0240-4204-B0E3-C99CA7BB0868}" type="presParOf" srcId="{B23643C5-806B-4B1E-8A0A-6403A690479C}" destId="{00472EFA-F47B-4A00-8ACD-866894E13697}" srcOrd="6" destOrd="0" presId="urn:microsoft.com/office/officeart/2008/layout/RadialCluster"/>
    <dgm:cxn modelId="{C81CB8BC-FE67-4EA7-90B9-3C7B12A1430B}" type="presParOf" srcId="{B23643C5-806B-4B1E-8A0A-6403A690479C}" destId="{FFD993ED-053F-40BD-B283-627D000DB0C4}" srcOrd="7" destOrd="0" presId="urn:microsoft.com/office/officeart/2008/layout/RadialCluster"/>
    <dgm:cxn modelId="{A916D115-EC06-45B9-B7B7-1804F534C85B}" type="presParOf" srcId="{B23643C5-806B-4B1E-8A0A-6403A690479C}" destId="{BBEEAFC1-5F35-4F7E-A105-D74405E11A39}" srcOrd="8" destOrd="0" presId="urn:microsoft.com/office/officeart/2008/layout/RadialCluster"/>
    <dgm:cxn modelId="{34105FC8-2C7E-482D-8835-987B56F9A69A}" type="presParOf" srcId="{B23643C5-806B-4B1E-8A0A-6403A690479C}" destId="{F02FC98C-EE37-4659-9C40-2733DE1B1454}" srcOrd="9" destOrd="0" presId="urn:microsoft.com/office/officeart/2008/layout/RadialCluster"/>
    <dgm:cxn modelId="{7687DF05-6584-4EBC-A30F-C69884980CF1}" type="presParOf" srcId="{B23643C5-806B-4B1E-8A0A-6403A690479C}" destId="{EA1575D9-9069-4B5B-A89B-46052F41848F}" srcOrd="10" destOrd="0" presId="urn:microsoft.com/office/officeart/2008/layout/RadialCluster"/>
    <dgm:cxn modelId="{3C8EB6C4-3436-430E-91E8-B6432E9F4492}" type="presParOf" srcId="{B23643C5-806B-4B1E-8A0A-6403A690479C}" destId="{52E01F87-B543-44F0-9936-7B7442E3C821}" srcOrd="11" destOrd="0" presId="urn:microsoft.com/office/officeart/2008/layout/RadialCluster"/>
    <dgm:cxn modelId="{C60A4F71-F097-47C7-8E00-45ED8C76D0BC}" type="presParOf" srcId="{B23643C5-806B-4B1E-8A0A-6403A690479C}" destId="{9914BE0C-0FF3-4CE0-A993-2B619AAC2154}" srcOrd="12" destOrd="0" presId="urn:microsoft.com/office/officeart/2008/layout/RadialCluster"/>
    <dgm:cxn modelId="{0458C115-405B-4C55-88CD-1A7393B0DB74}" type="presParOf" srcId="{B23643C5-806B-4B1E-8A0A-6403A690479C}" destId="{2EE8B74C-D6BD-456F-9511-0D2A068A34C8}" srcOrd="13" destOrd="0" presId="urn:microsoft.com/office/officeart/2008/layout/RadialCluster"/>
    <dgm:cxn modelId="{A53E63CE-EDD3-42CC-92FE-2AD963DF94C4}" type="presParOf" srcId="{B23643C5-806B-4B1E-8A0A-6403A690479C}" destId="{CC9BBDAB-45A7-4046-B1EA-9A7BC6EE967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AB7711-9CAF-4856-BD1E-FAFCEC22474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2C87A59-DE0A-4181-AA1D-5E4E252A66B6}">
      <dgm:prSet phldrT="[Texto]"/>
      <dgm:spPr/>
      <dgm:t>
        <a:bodyPr/>
        <a:lstStyle/>
        <a:p>
          <a:r>
            <a:rPr lang="es-CL" b="1" dirty="0"/>
            <a:t>Difusión</a:t>
          </a:r>
        </a:p>
        <a:p>
          <a:r>
            <a:rPr lang="es-CL" dirty="0"/>
            <a:t>Fondo Chile Compromiso de Todos </a:t>
          </a:r>
          <a:r>
            <a:rPr lang="es-CL" dirty="0" smtClean="0"/>
            <a:t>2020</a:t>
          </a:r>
          <a:endParaRPr lang="es-CL" b="1" dirty="0"/>
        </a:p>
      </dgm:t>
    </dgm:pt>
    <dgm:pt modelId="{E1E697AB-39EE-4422-933D-D91F933B16F3}" type="parTrans" cxnId="{18015420-2011-4445-BB00-B4DA47AEEDA0}">
      <dgm:prSet/>
      <dgm:spPr/>
      <dgm:t>
        <a:bodyPr/>
        <a:lstStyle/>
        <a:p>
          <a:endParaRPr lang="es-CL"/>
        </a:p>
      </dgm:t>
    </dgm:pt>
    <dgm:pt modelId="{9E130C48-F026-47CF-9D59-9B0A38509D28}" type="sibTrans" cxnId="{18015420-2011-4445-BB00-B4DA47AEEDA0}">
      <dgm:prSet/>
      <dgm:spPr/>
      <dgm:t>
        <a:bodyPr/>
        <a:lstStyle/>
        <a:p>
          <a:endParaRPr lang="es-CL"/>
        </a:p>
      </dgm:t>
    </dgm:pt>
    <dgm:pt modelId="{30B1DC00-058A-4388-815D-19A5D34ABA85}">
      <dgm:prSet phldrT="[Texto]" custT="1"/>
      <dgm:spPr/>
      <dgm:t>
        <a:bodyPr/>
        <a:lstStyle/>
        <a:p>
          <a:pPr algn="just"/>
          <a:r>
            <a:rPr lang="es-CL" sz="1400" dirty="0"/>
            <a:t>Difusión del proyecto en radios, por cada transmisión, se hará una mención sobre la fuente de financiamiento que permite ejecutar los proyectos del fondo. </a:t>
          </a:r>
        </a:p>
      </dgm:t>
    </dgm:pt>
    <dgm:pt modelId="{C2CA726B-7862-46AE-9035-080074CAADE1}" type="parTrans" cxnId="{9F9FCAAC-2245-4930-9E4D-2802DF2A9663}">
      <dgm:prSet/>
      <dgm:spPr/>
      <dgm:t>
        <a:bodyPr/>
        <a:lstStyle/>
        <a:p>
          <a:endParaRPr lang="es-CL"/>
        </a:p>
      </dgm:t>
    </dgm:pt>
    <dgm:pt modelId="{3E6ABAA6-AC4F-46F8-A891-CD432DB9E889}" type="sibTrans" cxnId="{9F9FCAAC-2245-4930-9E4D-2802DF2A9663}">
      <dgm:prSet/>
      <dgm:spPr/>
      <dgm:t>
        <a:bodyPr/>
        <a:lstStyle/>
        <a:p>
          <a:endParaRPr lang="es-CL"/>
        </a:p>
      </dgm:t>
    </dgm:pt>
    <dgm:pt modelId="{4B6D1F72-5280-43CE-85D4-AA7F6FDD116C}">
      <dgm:prSet phldrT="[Texto]" custT="1"/>
      <dgm:spPr/>
      <dgm:t>
        <a:bodyPr/>
        <a:lstStyle/>
        <a:p>
          <a:pPr algn="just"/>
          <a:r>
            <a:rPr lang="es-CL" sz="1600" dirty="0"/>
            <a:t>Siempre debe ir el logo del Ministerio y debe ser un 20% menos del ancho del logo de la institución y nunca medir menos de 2cm de alto</a:t>
          </a:r>
          <a:r>
            <a:rPr lang="es-CL" sz="1400" dirty="0"/>
            <a:t>. </a:t>
          </a:r>
        </a:p>
      </dgm:t>
    </dgm:pt>
    <dgm:pt modelId="{1BD89046-C4B5-4102-8D4E-7D6AFD9C8F3B}" type="parTrans" cxnId="{FC71C2CC-39C6-4313-9B78-AA991D9948E4}">
      <dgm:prSet/>
      <dgm:spPr/>
      <dgm:t>
        <a:bodyPr/>
        <a:lstStyle/>
        <a:p>
          <a:endParaRPr lang="es-CL"/>
        </a:p>
      </dgm:t>
    </dgm:pt>
    <dgm:pt modelId="{381371C8-BCCF-4BE5-B3F7-37F665198375}" type="sibTrans" cxnId="{FC71C2CC-39C6-4313-9B78-AA991D9948E4}">
      <dgm:prSet/>
      <dgm:spPr/>
      <dgm:t>
        <a:bodyPr/>
        <a:lstStyle/>
        <a:p>
          <a:endParaRPr lang="es-CL"/>
        </a:p>
      </dgm:t>
    </dgm:pt>
    <dgm:pt modelId="{066D908F-7211-424D-8CE0-51D71416CCF7}">
      <dgm:prSet phldrT="[Texto]" custT="1"/>
      <dgm:spPr/>
      <dgm:t>
        <a:bodyPr/>
        <a:lstStyle/>
        <a:p>
          <a:pPr algn="just"/>
          <a:r>
            <a:rPr lang="es-CL" sz="1600" dirty="0"/>
            <a:t>Todo material de difusión debe </a:t>
          </a:r>
          <a:r>
            <a:rPr lang="es-CL" sz="1600" b="1" dirty="0"/>
            <a:t>ser aprobado</a:t>
          </a:r>
          <a:r>
            <a:rPr lang="es-CL" sz="1600" dirty="0"/>
            <a:t> </a:t>
          </a:r>
          <a:r>
            <a:rPr lang="es-CL" sz="1600" dirty="0" smtClean="0"/>
            <a:t>por </a:t>
          </a:r>
          <a:r>
            <a:rPr lang="es-CL" sz="1600" u="sng" dirty="0" smtClean="0"/>
            <a:t>plataforma</a:t>
          </a:r>
          <a:r>
            <a:rPr lang="es-CL" sz="1400" dirty="0" smtClean="0"/>
            <a:t>. </a:t>
          </a:r>
          <a:endParaRPr lang="es-CL" sz="1400" dirty="0"/>
        </a:p>
      </dgm:t>
    </dgm:pt>
    <dgm:pt modelId="{7A235CEE-E217-48D8-AB5A-C328317EA1DD}" type="parTrans" cxnId="{E2BB3A4A-D8EA-4935-A371-5A32FFCDBC10}">
      <dgm:prSet/>
      <dgm:spPr/>
      <dgm:t>
        <a:bodyPr/>
        <a:lstStyle/>
        <a:p>
          <a:endParaRPr lang="es-CL"/>
        </a:p>
      </dgm:t>
    </dgm:pt>
    <dgm:pt modelId="{8E99BB28-B42F-4EFE-934D-B99D4FAF6E51}" type="sibTrans" cxnId="{E2BB3A4A-D8EA-4935-A371-5A32FFCDBC10}">
      <dgm:prSet/>
      <dgm:spPr/>
      <dgm:t>
        <a:bodyPr/>
        <a:lstStyle/>
        <a:p>
          <a:endParaRPr lang="es-CL"/>
        </a:p>
      </dgm:t>
    </dgm:pt>
    <dgm:pt modelId="{4264A576-3C62-4D34-BC0B-CC600D6BF9E1}">
      <dgm:prSet phldrT="[Texto]" custScaleX="222490" custScaleY="118011" custRadScaleRad="159839" custRadScaleInc="-16724"/>
      <dgm:spPr/>
      <dgm:t>
        <a:bodyPr/>
        <a:lstStyle/>
        <a:p>
          <a:endParaRPr lang="es-CL"/>
        </a:p>
      </dgm:t>
    </dgm:pt>
    <dgm:pt modelId="{6D6301CE-E26F-4E76-A46D-B9D814D40906}" type="parTrans" cxnId="{7D431792-9EBB-4380-88C3-BB36B02F0331}">
      <dgm:prSet/>
      <dgm:spPr/>
      <dgm:t>
        <a:bodyPr/>
        <a:lstStyle/>
        <a:p>
          <a:endParaRPr lang="es-CL"/>
        </a:p>
      </dgm:t>
    </dgm:pt>
    <dgm:pt modelId="{361FD561-D36B-42A8-8A86-558D2BFCD681}" type="sibTrans" cxnId="{7D431792-9EBB-4380-88C3-BB36B02F0331}">
      <dgm:prSet/>
      <dgm:spPr/>
      <dgm:t>
        <a:bodyPr/>
        <a:lstStyle/>
        <a:p>
          <a:endParaRPr lang="es-CL"/>
        </a:p>
      </dgm:t>
    </dgm:pt>
    <dgm:pt modelId="{42B60269-85C3-44BA-9077-62716B8041A9}">
      <dgm:prSet phldrT="[Texto]" custScaleX="218537" custScaleY="126947" custRadScaleRad="162299" custRadScaleInc="576"/>
      <dgm:spPr/>
      <dgm:t>
        <a:bodyPr/>
        <a:lstStyle/>
        <a:p>
          <a:endParaRPr lang="es-CL"/>
        </a:p>
      </dgm:t>
    </dgm:pt>
    <dgm:pt modelId="{C02AECE6-54F1-4E87-B667-635A0F53D852}" type="parTrans" cxnId="{5A151FC3-F943-4193-BB6B-943528ADD812}">
      <dgm:prSet/>
      <dgm:spPr/>
      <dgm:t>
        <a:bodyPr/>
        <a:lstStyle/>
        <a:p>
          <a:endParaRPr lang="es-CL"/>
        </a:p>
      </dgm:t>
    </dgm:pt>
    <dgm:pt modelId="{F4BF157F-C7A8-4C5A-B5F5-58141A135B89}" type="sibTrans" cxnId="{5A151FC3-F943-4193-BB6B-943528ADD812}">
      <dgm:prSet/>
      <dgm:spPr/>
      <dgm:t>
        <a:bodyPr/>
        <a:lstStyle/>
        <a:p>
          <a:endParaRPr lang="es-CL"/>
        </a:p>
      </dgm:t>
    </dgm:pt>
    <dgm:pt modelId="{07D0434C-2E09-43F3-B051-BA7A7B91171A}">
      <dgm:prSet custT="1"/>
      <dgm:spPr/>
      <dgm:t>
        <a:bodyPr/>
        <a:lstStyle/>
        <a:p>
          <a:pPr algn="just"/>
          <a:r>
            <a:rPr lang="es-CL" sz="1500" dirty="0" smtClean="0"/>
            <a:t>El logo deberá estar ubicado en la parte </a:t>
          </a:r>
          <a:r>
            <a:rPr lang="es-CL" sz="1500" b="1" dirty="0" smtClean="0"/>
            <a:t>inferior o superior derecha</a:t>
          </a:r>
          <a:r>
            <a:rPr lang="es-CL" sz="1500" dirty="0" smtClean="0"/>
            <a:t> de la pieza gráfica.</a:t>
          </a:r>
          <a:endParaRPr lang="es-CL" sz="1500" dirty="0"/>
        </a:p>
      </dgm:t>
    </dgm:pt>
    <dgm:pt modelId="{EA4B265A-201C-4587-AEEC-C76D06AC89E1}" type="parTrans" cxnId="{E0BC3C9B-2DBA-4956-80A4-DE83635E1808}">
      <dgm:prSet/>
      <dgm:spPr/>
      <dgm:t>
        <a:bodyPr/>
        <a:lstStyle/>
        <a:p>
          <a:endParaRPr lang="es-CL"/>
        </a:p>
      </dgm:t>
    </dgm:pt>
    <dgm:pt modelId="{867329BD-0FFA-4306-9F7E-B16BEDFC3219}" type="sibTrans" cxnId="{E0BC3C9B-2DBA-4956-80A4-DE83635E1808}">
      <dgm:prSet/>
      <dgm:spPr/>
      <dgm:t>
        <a:bodyPr/>
        <a:lstStyle/>
        <a:p>
          <a:endParaRPr lang="es-CL"/>
        </a:p>
      </dgm:t>
    </dgm:pt>
    <dgm:pt modelId="{22C554FB-3B36-4C93-BFC3-64325D3F7CC9}" type="pres">
      <dgm:prSet presAssocID="{56AB7711-9CAF-4856-BD1E-FAFCEC224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61A3A20-3F1A-4FB4-BD73-8217417FB99D}" type="pres">
      <dgm:prSet presAssocID="{22C87A59-DE0A-4181-AA1D-5E4E252A66B6}" presName="centerShape" presStyleLbl="node0" presStyleIdx="0" presStyleCnt="1" custScaleX="186774" custScaleY="148259"/>
      <dgm:spPr/>
      <dgm:t>
        <a:bodyPr/>
        <a:lstStyle/>
        <a:p>
          <a:endParaRPr lang="es-CL"/>
        </a:p>
      </dgm:t>
    </dgm:pt>
    <dgm:pt modelId="{DF74F69C-E525-42D1-A428-481919A5D418}" type="pres">
      <dgm:prSet presAssocID="{C2CA726B-7862-46AE-9035-080074CAADE1}" presName="parTrans" presStyleLbl="sibTrans2D1" presStyleIdx="0" presStyleCnt="4"/>
      <dgm:spPr/>
      <dgm:t>
        <a:bodyPr/>
        <a:lstStyle/>
        <a:p>
          <a:endParaRPr lang="es-CL"/>
        </a:p>
      </dgm:t>
    </dgm:pt>
    <dgm:pt modelId="{023EB81F-55F9-4440-94A6-6246EC378D6E}" type="pres">
      <dgm:prSet presAssocID="{C2CA726B-7862-46AE-9035-080074CAADE1}" presName="connectorText" presStyleLbl="sibTrans2D1" presStyleIdx="0" presStyleCnt="4"/>
      <dgm:spPr/>
      <dgm:t>
        <a:bodyPr/>
        <a:lstStyle/>
        <a:p>
          <a:endParaRPr lang="es-CL"/>
        </a:p>
      </dgm:t>
    </dgm:pt>
    <dgm:pt modelId="{ECEA76D3-F217-4F3B-9FAA-51474819D9E5}" type="pres">
      <dgm:prSet presAssocID="{30B1DC00-058A-4388-815D-19A5D34ABA85}" presName="node" presStyleLbl="node1" presStyleIdx="0" presStyleCnt="4" custScaleX="224466" custScaleY="116837" custRadScaleRad="117460" custRadScaleInc="199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1D3939-B3B3-4462-B35F-6E29D996F01F}" type="pres">
      <dgm:prSet presAssocID="{1BD89046-C4B5-4102-8D4E-7D6AFD9C8F3B}" presName="parTrans" presStyleLbl="sibTrans2D1" presStyleIdx="1" presStyleCnt="4"/>
      <dgm:spPr/>
      <dgm:t>
        <a:bodyPr/>
        <a:lstStyle/>
        <a:p>
          <a:endParaRPr lang="es-CL"/>
        </a:p>
      </dgm:t>
    </dgm:pt>
    <dgm:pt modelId="{692D4B87-7195-4589-922E-D70633452638}" type="pres">
      <dgm:prSet presAssocID="{1BD89046-C4B5-4102-8D4E-7D6AFD9C8F3B}" presName="connectorText" presStyleLbl="sibTrans2D1" presStyleIdx="1" presStyleCnt="4"/>
      <dgm:spPr/>
      <dgm:t>
        <a:bodyPr/>
        <a:lstStyle/>
        <a:p>
          <a:endParaRPr lang="es-CL"/>
        </a:p>
      </dgm:t>
    </dgm:pt>
    <dgm:pt modelId="{685E15EC-2B24-41EE-BA85-F1301F9C9295}" type="pres">
      <dgm:prSet presAssocID="{4B6D1F72-5280-43CE-85D4-AA7F6FDD116C}" presName="node" presStyleLbl="node1" presStyleIdx="1" presStyleCnt="4" custScaleX="254994" custScaleY="123719" custRadScaleRad="185131" custRadScaleInc="-117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0F66E8-79EE-4748-A50A-41357A8C4FFD}" type="pres">
      <dgm:prSet presAssocID="{7A235CEE-E217-48D8-AB5A-C328317EA1DD}" presName="parTrans" presStyleLbl="sibTrans2D1" presStyleIdx="2" presStyleCnt="4"/>
      <dgm:spPr/>
      <dgm:t>
        <a:bodyPr/>
        <a:lstStyle/>
        <a:p>
          <a:endParaRPr lang="es-CL"/>
        </a:p>
      </dgm:t>
    </dgm:pt>
    <dgm:pt modelId="{8EA0607A-A9FE-44F5-AB53-5246158EB022}" type="pres">
      <dgm:prSet presAssocID="{7A235CEE-E217-48D8-AB5A-C328317EA1DD}" presName="connectorText" presStyleLbl="sibTrans2D1" presStyleIdx="2" presStyleCnt="4"/>
      <dgm:spPr/>
      <dgm:t>
        <a:bodyPr/>
        <a:lstStyle/>
        <a:p>
          <a:endParaRPr lang="es-CL"/>
        </a:p>
      </dgm:t>
    </dgm:pt>
    <dgm:pt modelId="{A8D89550-03DE-4125-9A4A-84B3C9D5B4CC}" type="pres">
      <dgm:prSet presAssocID="{066D908F-7211-424D-8CE0-51D71416CCF7}" presName="node" presStyleLbl="node1" presStyleIdx="2" presStyleCnt="4" custScaleX="241146" custScaleY="96484" custRadScaleRad="162299" custRadScaleInc="5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46CEE0-3D09-42E0-8AEE-19C95D9AEB6E}" type="pres">
      <dgm:prSet presAssocID="{EA4B265A-201C-4587-AEEC-C76D06AC89E1}" presName="parTrans" presStyleLbl="sibTrans2D1" presStyleIdx="3" presStyleCnt="4"/>
      <dgm:spPr/>
      <dgm:t>
        <a:bodyPr/>
        <a:lstStyle/>
        <a:p>
          <a:endParaRPr lang="es-CL"/>
        </a:p>
      </dgm:t>
    </dgm:pt>
    <dgm:pt modelId="{E1F693CB-2BDA-4832-A3FC-B2726018CEBB}" type="pres">
      <dgm:prSet presAssocID="{EA4B265A-201C-4587-AEEC-C76D06AC89E1}" presName="connectorText" presStyleLbl="sibTrans2D1" presStyleIdx="3" presStyleCnt="4"/>
      <dgm:spPr/>
      <dgm:t>
        <a:bodyPr/>
        <a:lstStyle/>
        <a:p>
          <a:endParaRPr lang="es-CL"/>
        </a:p>
      </dgm:t>
    </dgm:pt>
    <dgm:pt modelId="{ACCE0147-BBC8-4612-BF7E-4909C4DD641F}" type="pres">
      <dgm:prSet presAssocID="{07D0434C-2E09-43F3-B051-BA7A7B91171A}" presName="node" presStyleLbl="node1" presStyleIdx="3" presStyleCnt="4" custScaleX="228190" custScaleY="102753" custRadScaleRad="181605" custRadScaleInc="-7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F21E732-2857-4234-B5CC-E815D829B55F}" type="presOf" srcId="{07D0434C-2E09-43F3-B051-BA7A7B91171A}" destId="{ACCE0147-BBC8-4612-BF7E-4909C4DD641F}" srcOrd="0" destOrd="0" presId="urn:microsoft.com/office/officeart/2005/8/layout/radial5"/>
    <dgm:cxn modelId="{31F5DC4C-5A7A-4117-870C-C6FBE1ED2C38}" type="presOf" srcId="{C2CA726B-7862-46AE-9035-080074CAADE1}" destId="{023EB81F-55F9-4440-94A6-6246EC378D6E}" srcOrd="1" destOrd="0" presId="urn:microsoft.com/office/officeart/2005/8/layout/radial5"/>
    <dgm:cxn modelId="{7D431792-9EBB-4380-88C3-BB36B02F0331}" srcId="{56AB7711-9CAF-4856-BD1E-FAFCEC224749}" destId="{4264A576-3C62-4D34-BC0B-CC600D6BF9E1}" srcOrd="1" destOrd="0" parTransId="{6D6301CE-E26F-4E76-A46D-B9D814D40906}" sibTransId="{361FD561-D36B-42A8-8A86-558D2BFCD681}"/>
    <dgm:cxn modelId="{5A151FC3-F943-4193-BB6B-943528ADD812}" srcId="{56AB7711-9CAF-4856-BD1E-FAFCEC224749}" destId="{42B60269-85C3-44BA-9077-62716B8041A9}" srcOrd="2" destOrd="0" parTransId="{C02AECE6-54F1-4E87-B667-635A0F53D852}" sibTransId="{F4BF157F-C7A8-4C5A-B5F5-58141A135B89}"/>
    <dgm:cxn modelId="{1C0674BC-4FA7-4C75-9735-A13F7B3D9A81}" type="presOf" srcId="{1BD89046-C4B5-4102-8D4E-7D6AFD9C8F3B}" destId="{FA1D3939-B3B3-4462-B35F-6E29D996F01F}" srcOrd="0" destOrd="0" presId="urn:microsoft.com/office/officeart/2005/8/layout/radial5"/>
    <dgm:cxn modelId="{FC71C2CC-39C6-4313-9B78-AA991D9948E4}" srcId="{22C87A59-DE0A-4181-AA1D-5E4E252A66B6}" destId="{4B6D1F72-5280-43CE-85D4-AA7F6FDD116C}" srcOrd="1" destOrd="0" parTransId="{1BD89046-C4B5-4102-8D4E-7D6AFD9C8F3B}" sibTransId="{381371C8-BCCF-4BE5-B3F7-37F665198375}"/>
    <dgm:cxn modelId="{E2BB3A4A-D8EA-4935-A371-5A32FFCDBC10}" srcId="{22C87A59-DE0A-4181-AA1D-5E4E252A66B6}" destId="{066D908F-7211-424D-8CE0-51D71416CCF7}" srcOrd="2" destOrd="0" parTransId="{7A235CEE-E217-48D8-AB5A-C328317EA1DD}" sibTransId="{8E99BB28-B42F-4EFE-934D-B99D4FAF6E51}"/>
    <dgm:cxn modelId="{947FBC7C-B2C5-4280-A559-324E81F1B51B}" type="presOf" srcId="{56AB7711-9CAF-4856-BD1E-FAFCEC224749}" destId="{22C554FB-3B36-4C93-BFC3-64325D3F7CC9}" srcOrd="0" destOrd="0" presId="urn:microsoft.com/office/officeart/2005/8/layout/radial5"/>
    <dgm:cxn modelId="{18015420-2011-4445-BB00-B4DA47AEEDA0}" srcId="{56AB7711-9CAF-4856-BD1E-FAFCEC224749}" destId="{22C87A59-DE0A-4181-AA1D-5E4E252A66B6}" srcOrd="0" destOrd="0" parTransId="{E1E697AB-39EE-4422-933D-D91F933B16F3}" sibTransId="{9E130C48-F026-47CF-9D59-9B0A38509D28}"/>
    <dgm:cxn modelId="{00648005-CEA3-47EF-BEDA-2D2E9BE742D1}" type="presOf" srcId="{30B1DC00-058A-4388-815D-19A5D34ABA85}" destId="{ECEA76D3-F217-4F3B-9FAA-51474819D9E5}" srcOrd="0" destOrd="0" presId="urn:microsoft.com/office/officeart/2005/8/layout/radial5"/>
    <dgm:cxn modelId="{F6FACD99-EFD9-41DA-AF4A-E8B52E02D224}" type="presOf" srcId="{C2CA726B-7862-46AE-9035-080074CAADE1}" destId="{DF74F69C-E525-42D1-A428-481919A5D418}" srcOrd="0" destOrd="0" presId="urn:microsoft.com/office/officeart/2005/8/layout/radial5"/>
    <dgm:cxn modelId="{8619BDA8-B85B-4C89-826B-A639EF7CECFA}" type="presOf" srcId="{7A235CEE-E217-48D8-AB5A-C328317EA1DD}" destId="{8EA0607A-A9FE-44F5-AB53-5246158EB022}" srcOrd="1" destOrd="0" presId="urn:microsoft.com/office/officeart/2005/8/layout/radial5"/>
    <dgm:cxn modelId="{F928292D-6C86-4097-8FB8-7DF8F498D34E}" type="presOf" srcId="{4B6D1F72-5280-43CE-85D4-AA7F6FDD116C}" destId="{685E15EC-2B24-41EE-BA85-F1301F9C9295}" srcOrd="0" destOrd="0" presId="urn:microsoft.com/office/officeart/2005/8/layout/radial5"/>
    <dgm:cxn modelId="{E0BC3C9B-2DBA-4956-80A4-DE83635E1808}" srcId="{22C87A59-DE0A-4181-AA1D-5E4E252A66B6}" destId="{07D0434C-2E09-43F3-B051-BA7A7B91171A}" srcOrd="3" destOrd="0" parTransId="{EA4B265A-201C-4587-AEEC-C76D06AC89E1}" sibTransId="{867329BD-0FFA-4306-9F7E-B16BEDFC3219}"/>
    <dgm:cxn modelId="{ECFCF746-89A7-402B-9445-3FBCE20D4F0E}" type="presOf" srcId="{22C87A59-DE0A-4181-AA1D-5E4E252A66B6}" destId="{961A3A20-3F1A-4FB4-BD73-8217417FB99D}" srcOrd="0" destOrd="0" presId="urn:microsoft.com/office/officeart/2005/8/layout/radial5"/>
    <dgm:cxn modelId="{871734DC-5E29-46FE-BEC1-F7446C9E45D6}" type="presOf" srcId="{1BD89046-C4B5-4102-8D4E-7D6AFD9C8F3B}" destId="{692D4B87-7195-4589-922E-D70633452638}" srcOrd="1" destOrd="0" presId="urn:microsoft.com/office/officeart/2005/8/layout/radial5"/>
    <dgm:cxn modelId="{2C7E87ED-FEFA-4223-B542-B7E8105A1793}" type="presOf" srcId="{7A235CEE-E217-48D8-AB5A-C328317EA1DD}" destId="{DC0F66E8-79EE-4748-A50A-41357A8C4FFD}" srcOrd="0" destOrd="0" presId="urn:microsoft.com/office/officeart/2005/8/layout/radial5"/>
    <dgm:cxn modelId="{E6C2044A-D7BF-43DC-BFDE-B85ABC4335F7}" type="presOf" srcId="{EA4B265A-201C-4587-AEEC-C76D06AC89E1}" destId="{E1F693CB-2BDA-4832-A3FC-B2726018CEBB}" srcOrd="1" destOrd="0" presId="urn:microsoft.com/office/officeart/2005/8/layout/radial5"/>
    <dgm:cxn modelId="{B9794991-8923-4416-97B7-08E9998BFF54}" type="presOf" srcId="{066D908F-7211-424D-8CE0-51D71416CCF7}" destId="{A8D89550-03DE-4125-9A4A-84B3C9D5B4CC}" srcOrd="0" destOrd="0" presId="urn:microsoft.com/office/officeart/2005/8/layout/radial5"/>
    <dgm:cxn modelId="{9F9FCAAC-2245-4930-9E4D-2802DF2A9663}" srcId="{22C87A59-DE0A-4181-AA1D-5E4E252A66B6}" destId="{30B1DC00-058A-4388-815D-19A5D34ABA85}" srcOrd="0" destOrd="0" parTransId="{C2CA726B-7862-46AE-9035-080074CAADE1}" sibTransId="{3E6ABAA6-AC4F-46F8-A891-CD432DB9E889}"/>
    <dgm:cxn modelId="{A570C668-F057-434D-96CF-D81DD49BC43F}" type="presOf" srcId="{EA4B265A-201C-4587-AEEC-C76D06AC89E1}" destId="{C646CEE0-3D09-42E0-8AEE-19C95D9AEB6E}" srcOrd="0" destOrd="0" presId="urn:microsoft.com/office/officeart/2005/8/layout/radial5"/>
    <dgm:cxn modelId="{D02305AD-901C-4B45-9881-83A55BCF71A6}" type="presParOf" srcId="{22C554FB-3B36-4C93-BFC3-64325D3F7CC9}" destId="{961A3A20-3F1A-4FB4-BD73-8217417FB99D}" srcOrd="0" destOrd="0" presId="urn:microsoft.com/office/officeart/2005/8/layout/radial5"/>
    <dgm:cxn modelId="{D56A0C38-A29B-498A-8EB5-78C1B42713A0}" type="presParOf" srcId="{22C554FB-3B36-4C93-BFC3-64325D3F7CC9}" destId="{DF74F69C-E525-42D1-A428-481919A5D418}" srcOrd="1" destOrd="0" presId="urn:microsoft.com/office/officeart/2005/8/layout/radial5"/>
    <dgm:cxn modelId="{3A34B8F1-3191-4BCC-B25E-37B9623F567B}" type="presParOf" srcId="{DF74F69C-E525-42D1-A428-481919A5D418}" destId="{023EB81F-55F9-4440-94A6-6246EC378D6E}" srcOrd="0" destOrd="0" presId="urn:microsoft.com/office/officeart/2005/8/layout/radial5"/>
    <dgm:cxn modelId="{96E00285-2F10-4AF2-AF68-1971082703AE}" type="presParOf" srcId="{22C554FB-3B36-4C93-BFC3-64325D3F7CC9}" destId="{ECEA76D3-F217-4F3B-9FAA-51474819D9E5}" srcOrd="2" destOrd="0" presId="urn:microsoft.com/office/officeart/2005/8/layout/radial5"/>
    <dgm:cxn modelId="{C52B0C0B-C229-4CB0-BAAF-7F8C7D5DE100}" type="presParOf" srcId="{22C554FB-3B36-4C93-BFC3-64325D3F7CC9}" destId="{FA1D3939-B3B3-4462-B35F-6E29D996F01F}" srcOrd="3" destOrd="0" presId="urn:microsoft.com/office/officeart/2005/8/layout/radial5"/>
    <dgm:cxn modelId="{6D35FEED-D5D7-4A14-9D45-4D9B38A35862}" type="presParOf" srcId="{FA1D3939-B3B3-4462-B35F-6E29D996F01F}" destId="{692D4B87-7195-4589-922E-D70633452638}" srcOrd="0" destOrd="0" presId="urn:microsoft.com/office/officeart/2005/8/layout/radial5"/>
    <dgm:cxn modelId="{AB7551C3-A011-4242-8FCF-AC8C258E0B39}" type="presParOf" srcId="{22C554FB-3B36-4C93-BFC3-64325D3F7CC9}" destId="{685E15EC-2B24-41EE-BA85-F1301F9C9295}" srcOrd="4" destOrd="0" presId="urn:microsoft.com/office/officeart/2005/8/layout/radial5"/>
    <dgm:cxn modelId="{5763DAB7-16A5-412C-A6C8-1A75FC37630F}" type="presParOf" srcId="{22C554FB-3B36-4C93-BFC3-64325D3F7CC9}" destId="{DC0F66E8-79EE-4748-A50A-41357A8C4FFD}" srcOrd="5" destOrd="0" presId="urn:microsoft.com/office/officeart/2005/8/layout/radial5"/>
    <dgm:cxn modelId="{86AAC00E-A808-482A-974F-657442FB69FC}" type="presParOf" srcId="{DC0F66E8-79EE-4748-A50A-41357A8C4FFD}" destId="{8EA0607A-A9FE-44F5-AB53-5246158EB022}" srcOrd="0" destOrd="0" presId="urn:microsoft.com/office/officeart/2005/8/layout/radial5"/>
    <dgm:cxn modelId="{6E90218F-F8A5-4D24-A6AE-525BF3DA3D4C}" type="presParOf" srcId="{22C554FB-3B36-4C93-BFC3-64325D3F7CC9}" destId="{A8D89550-03DE-4125-9A4A-84B3C9D5B4CC}" srcOrd="6" destOrd="0" presId="urn:microsoft.com/office/officeart/2005/8/layout/radial5"/>
    <dgm:cxn modelId="{272BD52B-0159-4F81-8207-5CFAC1712F38}" type="presParOf" srcId="{22C554FB-3B36-4C93-BFC3-64325D3F7CC9}" destId="{C646CEE0-3D09-42E0-8AEE-19C95D9AEB6E}" srcOrd="7" destOrd="0" presId="urn:microsoft.com/office/officeart/2005/8/layout/radial5"/>
    <dgm:cxn modelId="{B9CEE4FB-4DBD-4C07-81BC-0B219CC129BB}" type="presParOf" srcId="{C646CEE0-3D09-42E0-8AEE-19C95D9AEB6E}" destId="{E1F693CB-2BDA-4832-A3FC-B2726018CEBB}" srcOrd="0" destOrd="0" presId="urn:microsoft.com/office/officeart/2005/8/layout/radial5"/>
    <dgm:cxn modelId="{B832579A-3149-4706-A269-D13D8F1FBCF1}" type="presParOf" srcId="{22C554FB-3B36-4C93-BFC3-64325D3F7CC9}" destId="{ACCE0147-BBC8-4612-BF7E-4909C4DD641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2DEE-B7C8-43D3-A9AD-BD701F4AD9B7}">
      <dsp:nvSpPr>
        <dsp:cNvPr id="0" name=""/>
        <dsp:cNvSpPr/>
      </dsp:nvSpPr>
      <dsp:spPr>
        <a:xfrm>
          <a:off x="0" y="747143"/>
          <a:ext cx="3035527" cy="1821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b="1" kern="1200" dirty="0" smtClean="0"/>
            <a:t>Cumplir con las bases administrativas y técnicas</a:t>
          </a:r>
          <a:endParaRPr lang="es-CL" sz="1800" kern="1200" dirty="0"/>
        </a:p>
      </dsp:txBody>
      <dsp:txXfrm>
        <a:off x="0" y="747143"/>
        <a:ext cx="3035527" cy="1821316"/>
      </dsp:txXfrm>
    </dsp:sp>
    <dsp:sp modelId="{2174D259-8EAA-4CD0-AF46-49BA382BA96C}">
      <dsp:nvSpPr>
        <dsp:cNvPr id="0" name=""/>
        <dsp:cNvSpPr/>
      </dsp:nvSpPr>
      <dsp:spPr>
        <a:xfrm>
          <a:off x="3339079" y="747143"/>
          <a:ext cx="3035527" cy="182131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Rendición Técnica-Financiera mensual y final por medio de la plataforma</a:t>
          </a:r>
          <a:endParaRPr lang="es-CL" sz="1800" kern="1200" dirty="0"/>
        </a:p>
      </dsp:txBody>
      <dsp:txXfrm>
        <a:off x="3339079" y="747143"/>
        <a:ext cx="3035527" cy="1821316"/>
      </dsp:txXfrm>
    </dsp:sp>
    <dsp:sp modelId="{A02700DE-0D3A-4E72-A558-CECC74CA5610}">
      <dsp:nvSpPr>
        <dsp:cNvPr id="0" name=""/>
        <dsp:cNvSpPr/>
      </dsp:nvSpPr>
      <dsp:spPr>
        <a:xfrm>
          <a:off x="6678159" y="747143"/>
          <a:ext cx="3035527" cy="182131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Colaborar en las tareas de supervisión de la contraparte técnica</a:t>
          </a:r>
          <a:endParaRPr lang="es-CL" sz="1800" kern="1200" dirty="0"/>
        </a:p>
      </dsp:txBody>
      <dsp:txXfrm>
        <a:off x="6678159" y="747143"/>
        <a:ext cx="3035527" cy="1821316"/>
      </dsp:txXfrm>
    </dsp:sp>
    <dsp:sp modelId="{6404E46F-BE24-4AFE-93FC-3615A48F15BD}">
      <dsp:nvSpPr>
        <dsp:cNvPr id="0" name=""/>
        <dsp:cNvSpPr/>
      </dsp:nvSpPr>
      <dsp:spPr>
        <a:xfrm>
          <a:off x="1600193" y="2872012"/>
          <a:ext cx="3035527" cy="182131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Publicar el convenio, estados financieros, balance,  y memoria de las actividades realizadas en el proyecto</a:t>
          </a:r>
          <a:endParaRPr lang="es-CL" sz="1800" kern="1200" dirty="0"/>
        </a:p>
      </dsp:txBody>
      <dsp:txXfrm>
        <a:off x="1600193" y="2872012"/>
        <a:ext cx="3035527" cy="1821316"/>
      </dsp:txXfrm>
    </dsp:sp>
    <dsp:sp modelId="{54EF44ED-3CA9-45EA-BC18-B6EB65999D48}">
      <dsp:nvSpPr>
        <dsp:cNvPr id="0" name=""/>
        <dsp:cNvSpPr/>
      </dsp:nvSpPr>
      <dsp:spPr>
        <a:xfrm>
          <a:off x="4939273" y="2872012"/>
          <a:ext cx="3174220" cy="182131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Difundir el proyecto con el logo del Ministerio, indicando que ha sido beneficiado por el “Fondo Chile Compromiso de Todos - COVID19- Segundo Semestre”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Su uso debe ser PREVIAMENTE autorizado por el Ministerio. </a:t>
          </a:r>
          <a:endParaRPr lang="es-CL" sz="1600" kern="1200" dirty="0"/>
        </a:p>
      </dsp:txBody>
      <dsp:txXfrm>
        <a:off x="4939273" y="2872012"/>
        <a:ext cx="3174220" cy="1821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AF888-E97C-4DF2-BEA1-8FCE1EA49F27}">
      <dsp:nvSpPr>
        <dsp:cNvPr id="0" name=""/>
        <dsp:cNvSpPr/>
      </dsp:nvSpPr>
      <dsp:spPr>
        <a:xfrm>
          <a:off x="3927547" y="0"/>
          <a:ext cx="4385323" cy="24414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51F6-2815-4AE4-8200-BD846B90049E}">
      <dsp:nvSpPr>
        <dsp:cNvPr id="0" name=""/>
        <dsp:cNvSpPr/>
      </dsp:nvSpPr>
      <dsp:spPr>
        <a:xfrm>
          <a:off x="4865086" y="610657"/>
          <a:ext cx="2504743" cy="1219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smtClean="0"/>
            <a:t>Día 1 del Proyecto</a:t>
          </a:r>
          <a:endParaRPr lang="es-CL" sz="2000" kern="1200" dirty="0"/>
        </a:p>
      </dsp:txBody>
      <dsp:txXfrm>
        <a:off x="4865086" y="610657"/>
        <a:ext cx="2504743" cy="1219613"/>
      </dsp:txXfrm>
    </dsp:sp>
    <dsp:sp modelId="{51AC627A-14F0-41C4-A9F5-687137154F37}">
      <dsp:nvSpPr>
        <dsp:cNvPr id="0" name=""/>
        <dsp:cNvSpPr/>
      </dsp:nvSpPr>
      <dsp:spPr>
        <a:xfrm>
          <a:off x="2910291" y="1435452"/>
          <a:ext cx="4584856" cy="244143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727F9-E50B-4532-BE79-2E601AA5681D}">
      <dsp:nvSpPr>
        <dsp:cNvPr id="0" name=""/>
        <dsp:cNvSpPr/>
      </dsp:nvSpPr>
      <dsp:spPr>
        <a:xfrm>
          <a:off x="4027920" y="2083041"/>
          <a:ext cx="2828583" cy="109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smtClean="0"/>
            <a:t>Día de recepción de los recursos </a:t>
          </a:r>
          <a:endParaRPr lang="es-CL" sz="2000" b="1" kern="1200" dirty="0"/>
        </a:p>
      </dsp:txBody>
      <dsp:txXfrm>
        <a:off x="4027920" y="2083041"/>
        <a:ext cx="2828583" cy="1096646"/>
      </dsp:txXfrm>
    </dsp:sp>
    <dsp:sp modelId="{47C463BC-574B-4E9E-B9C3-262E7445CC5F}">
      <dsp:nvSpPr>
        <dsp:cNvPr id="0" name=""/>
        <dsp:cNvSpPr/>
      </dsp:nvSpPr>
      <dsp:spPr>
        <a:xfrm>
          <a:off x="4216594" y="2984328"/>
          <a:ext cx="4202789" cy="20980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B728A-E8B3-44DF-9FC0-A40BCB05B04A}">
      <dsp:nvSpPr>
        <dsp:cNvPr id="0" name=""/>
        <dsp:cNvSpPr/>
      </dsp:nvSpPr>
      <dsp:spPr>
        <a:xfrm>
          <a:off x="5067938" y="3186691"/>
          <a:ext cx="3058664" cy="188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smtClean="0"/>
            <a:t>La </a:t>
          </a:r>
          <a:r>
            <a:rPr lang="es-CL" sz="1600" b="1" kern="1200" smtClean="0"/>
            <a:t>transferencia</a:t>
          </a:r>
          <a:r>
            <a:rPr lang="es-CL" sz="1600" kern="1200" smtClean="0"/>
            <a:t> de los recursos se </a:t>
          </a:r>
          <a:r>
            <a:rPr lang="es-CL" sz="1600" b="1" kern="1200" smtClean="0"/>
            <a:t>realizará</a:t>
          </a:r>
          <a:r>
            <a:rPr lang="es-CL" sz="1600" kern="1200" smtClean="0"/>
            <a:t> cuando este </a:t>
          </a:r>
          <a:r>
            <a:rPr lang="es-CL" sz="1600" b="1" kern="1200" smtClean="0"/>
            <a:t>totalmente tramitado </a:t>
          </a:r>
          <a:r>
            <a:rPr lang="es-CL" sz="1600" kern="1200" smtClean="0"/>
            <a:t>el convenio con el Ministerio </a:t>
          </a:r>
          <a:endParaRPr lang="es-CL" sz="1600" kern="1200" dirty="0"/>
        </a:p>
      </dsp:txBody>
      <dsp:txXfrm>
        <a:off x="5067938" y="3186691"/>
        <a:ext cx="3058664" cy="1884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572A-AD38-419C-AB74-F237E496DFB2}">
      <dsp:nvSpPr>
        <dsp:cNvPr id="0" name=""/>
        <dsp:cNvSpPr/>
      </dsp:nvSpPr>
      <dsp:spPr>
        <a:xfrm rot="5400000">
          <a:off x="-388351" y="391613"/>
          <a:ext cx="2589009" cy="18123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Día 1 </a:t>
          </a:r>
        </a:p>
      </dsp:txBody>
      <dsp:txXfrm rot="-5400000">
        <a:off x="1" y="909414"/>
        <a:ext cx="1812306" cy="776703"/>
      </dsp:txXfrm>
    </dsp:sp>
    <dsp:sp modelId="{FCFA5529-2E73-4400-8EF5-E0E9DB122A7C}">
      <dsp:nvSpPr>
        <dsp:cNvPr id="0" name=""/>
        <dsp:cNvSpPr/>
      </dsp:nvSpPr>
      <dsp:spPr>
        <a:xfrm rot="5400000">
          <a:off x="5322525" y="-3488731"/>
          <a:ext cx="1682856" cy="8703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smtClean="0"/>
            <a:t>Recepción de los Recursos</a:t>
          </a:r>
          <a:endParaRPr lang="es-CL" sz="2400" kern="1200" dirty="0"/>
        </a:p>
      </dsp:txBody>
      <dsp:txXfrm rot="-5400000">
        <a:off x="1812307" y="103637"/>
        <a:ext cx="8621143" cy="1518556"/>
      </dsp:txXfrm>
    </dsp:sp>
    <dsp:sp modelId="{C45CC973-0811-4CA5-BF3E-33385899B9D4}">
      <dsp:nvSpPr>
        <dsp:cNvPr id="0" name=""/>
        <dsp:cNvSpPr/>
      </dsp:nvSpPr>
      <dsp:spPr>
        <a:xfrm rot="5400000">
          <a:off x="-388351" y="2817189"/>
          <a:ext cx="2589009" cy="181230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15 días corridos</a:t>
          </a:r>
        </a:p>
      </dsp:txBody>
      <dsp:txXfrm rot="-5400000">
        <a:off x="1" y="3334990"/>
        <a:ext cx="1812306" cy="776703"/>
      </dsp:txXfrm>
    </dsp:sp>
    <dsp:sp modelId="{B0FB43D7-01A0-4C98-83CA-7455D3EE9F80}">
      <dsp:nvSpPr>
        <dsp:cNvPr id="0" name=""/>
        <dsp:cNvSpPr/>
      </dsp:nvSpPr>
      <dsp:spPr>
        <a:xfrm rot="5400000">
          <a:off x="5209748" y="-1081380"/>
          <a:ext cx="1908409" cy="8703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ENVIAR:</a:t>
          </a:r>
          <a:endParaRPr lang="es-CL" sz="1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Anexo Nº 3: “Comprobante de recepción de recursos”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Copia documento Bancario que acredite la transferencia de los recursos en la fecha indicada (por ejemplo una </a:t>
          </a:r>
          <a:r>
            <a:rPr lang="es-CL" sz="1600" kern="1200" dirty="0" err="1" smtClean="0"/>
            <a:t>cartola</a:t>
          </a:r>
          <a:r>
            <a:rPr lang="es-CL" sz="1600" kern="1200" dirty="0" smtClean="0"/>
            <a:t> bancaria, estado de cuenta o un comprobante del banco)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Ambos documentos deben estar firmados por el representante legal de la institución adjudicada.</a:t>
          </a:r>
          <a:endParaRPr lang="es-CL" sz="1600" kern="1200" dirty="0"/>
        </a:p>
      </dsp:txBody>
      <dsp:txXfrm rot="-5400000">
        <a:off x="1812307" y="2409222"/>
        <a:ext cx="8610132" cy="172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2B94B-3479-455C-A60A-01A0C230E5E1}">
      <dsp:nvSpPr>
        <dsp:cNvPr id="0" name=""/>
        <dsp:cNvSpPr/>
      </dsp:nvSpPr>
      <dsp:spPr>
        <a:xfrm rot="5400000">
          <a:off x="-404425" y="405867"/>
          <a:ext cx="2696166" cy="18873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Informe Mensual</a:t>
          </a:r>
        </a:p>
      </dsp:txBody>
      <dsp:txXfrm rot="-5400000">
        <a:off x="0" y="945100"/>
        <a:ext cx="1887316" cy="808850"/>
      </dsp:txXfrm>
    </dsp:sp>
    <dsp:sp modelId="{1CD61277-3369-4461-93E6-4A717A40FA12}">
      <dsp:nvSpPr>
        <dsp:cNvPr id="0" name=""/>
        <dsp:cNvSpPr/>
      </dsp:nvSpPr>
      <dsp:spPr>
        <a:xfrm rot="5400000">
          <a:off x="5165166" y="-3276407"/>
          <a:ext cx="1752508" cy="8308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 smtClean="0"/>
            <a:t>Deberán entregarse  con sus respectivos respaldos técnicos y financieros, en el plazo máximo de </a:t>
          </a:r>
          <a:r>
            <a:rPr lang="es-CL" sz="2700" b="1" kern="1200" dirty="0" smtClean="0"/>
            <a:t>20 (veinte) días corridos</a:t>
          </a:r>
          <a:r>
            <a:rPr lang="es-CL" sz="2700" kern="1200" dirty="0" smtClean="0"/>
            <a:t> posteriores al último día hábil de cada mes</a:t>
          </a:r>
          <a:endParaRPr lang="es-CL" sz="2700" kern="1200" dirty="0"/>
        </a:p>
      </dsp:txBody>
      <dsp:txXfrm rot="-5400000">
        <a:off x="1887316" y="86993"/>
        <a:ext cx="8222658" cy="1581408"/>
      </dsp:txXfrm>
    </dsp:sp>
    <dsp:sp modelId="{E934AAEC-870B-4209-8966-9E3FFB3151BC}">
      <dsp:nvSpPr>
        <dsp:cNvPr id="0" name=""/>
        <dsp:cNvSpPr/>
      </dsp:nvSpPr>
      <dsp:spPr>
        <a:xfrm rot="5400000">
          <a:off x="-404425" y="2819546"/>
          <a:ext cx="2696166" cy="188731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Informe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final </a:t>
          </a:r>
        </a:p>
      </dsp:txBody>
      <dsp:txXfrm rot="-5400000">
        <a:off x="0" y="3358779"/>
        <a:ext cx="1887316" cy="808850"/>
      </dsp:txXfrm>
    </dsp:sp>
    <dsp:sp modelId="{DF2FF848-BD1D-4D2F-B964-98DFE9654DF0}">
      <dsp:nvSpPr>
        <dsp:cNvPr id="0" name=""/>
        <dsp:cNvSpPr/>
      </dsp:nvSpPr>
      <dsp:spPr>
        <a:xfrm rot="5400000">
          <a:off x="5165166" y="-916617"/>
          <a:ext cx="1752508" cy="8308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smtClean="0"/>
            <a:t>Dentro de los </a:t>
          </a:r>
          <a:r>
            <a:rPr lang="es-CL" sz="2700" b="1" kern="1200" smtClean="0"/>
            <a:t>30 (treinta) días corridos </a:t>
          </a:r>
          <a:r>
            <a:rPr lang="es-CL" sz="2700" kern="1200" smtClean="0"/>
            <a:t>siguientes al término de la ejecución del Proyecto, la institución ejecutora deberá entregar  a la contraparte técnica un Informe Final.</a:t>
          </a:r>
          <a:endParaRPr lang="es-CL" sz="2700" kern="1200" dirty="0"/>
        </a:p>
      </dsp:txBody>
      <dsp:txXfrm rot="-5400000">
        <a:off x="1887316" y="2446783"/>
        <a:ext cx="8222658" cy="1581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BCB22-2BA8-4A87-9A98-3A6318C11D5F}">
      <dsp:nvSpPr>
        <dsp:cNvPr id="0" name=""/>
        <dsp:cNvSpPr/>
      </dsp:nvSpPr>
      <dsp:spPr>
        <a:xfrm rot="5400000">
          <a:off x="3578192" y="-182269"/>
          <a:ext cx="1930342" cy="231706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Estado de las actividades comprometidas en el mes de rendición </a:t>
          </a:r>
        </a:p>
      </dsp:txBody>
      <dsp:txXfrm rot="-5400000">
        <a:off x="3771008" y="332816"/>
        <a:ext cx="1544710" cy="1286894"/>
      </dsp:txXfrm>
    </dsp:sp>
    <dsp:sp modelId="{4A04AF32-F1D9-4FE8-9C51-2C9800D0BBAD}">
      <dsp:nvSpPr>
        <dsp:cNvPr id="0" name=""/>
        <dsp:cNvSpPr/>
      </dsp:nvSpPr>
      <dsp:spPr>
        <a:xfrm>
          <a:off x="5358954" y="794993"/>
          <a:ext cx="2154261" cy="34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E4803-4834-4002-BEC2-BE28D2E1B95C}">
      <dsp:nvSpPr>
        <dsp:cNvPr id="0" name=""/>
        <dsp:cNvSpPr/>
      </dsp:nvSpPr>
      <dsp:spPr>
        <a:xfrm rot="5400000">
          <a:off x="1359422" y="-100743"/>
          <a:ext cx="1930342" cy="215401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Estado avance presupuesto ejecutado en el periodo</a:t>
          </a:r>
        </a:p>
      </dsp:txBody>
      <dsp:txXfrm rot="-5400000">
        <a:off x="1606589" y="332816"/>
        <a:ext cx="1436008" cy="1286894"/>
      </dsp:txXfrm>
    </dsp:sp>
    <dsp:sp modelId="{2FF3999F-29A6-4E52-8E13-A5BA01EAC76A}">
      <dsp:nvSpPr>
        <dsp:cNvPr id="0" name=""/>
        <dsp:cNvSpPr/>
      </dsp:nvSpPr>
      <dsp:spPr>
        <a:xfrm rot="5400000">
          <a:off x="2262822" y="1427737"/>
          <a:ext cx="1930342" cy="231106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Medios de verificación de actividades realizadas en el periodo</a:t>
          </a:r>
        </a:p>
      </dsp:txBody>
      <dsp:txXfrm rot="-5400000">
        <a:off x="2457637" y="1939824"/>
        <a:ext cx="1540713" cy="1286894"/>
      </dsp:txXfrm>
    </dsp:sp>
    <dsp:sp modelId="{9BDC2AC4-7B8C-444B-AB1C-1D547D89B59D}">
      <dsp:nvSpPr>
        <dsp:cNvPr id="0" name=""/>
        <dsp:cNvSpPr/>
      </dsp:nvSpPr>
      <dsp:spPr>
        <a:xfrm>
          <a:off x="563984" y="2025287"/>
          <a:ext cx="2084769" cy="115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F6D2F-061D-47EA-97CE-D70F487AAC53}">
      <dsp:nvSpPr>
        <dsp:cNvPr id="0" name=""/>
        <dsp:cNvSpPr/>
      </dsp:nvSpPr>
      <dsp:spPr>
        <a:xfrm rot="5400000">
          <a:off x="4572011" y="1510683"/>
          <a:ext cx="1930342" cy="214517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Cantidad de participantes alcanzados a la fecha</a:t>
          </a:r>
        </a:p>
      </dsp:txBody>
      <dsp:txXfrm rot="-5400000">
        <a:off x="4822123" y="1939825"/>
        <a:ext cx="1430118" cy="1286894"/>
      </dsp:txXfrm>
    </dsp:sp>
    <dsp:sp modelId="{50C4E96F-204E-4E59-99CA-23C8BDC1D5A6}">
      <dsp:nvSpPr>
        <dsp:cNvPr id="0" name=""/>
        <dsp:cNvSpPr/>
      </dsp:nvSpPr>
      <dsp:spPr>
        <a:xfrm rot="5400000">
          <a:off x="3743176" y="2980482"/>
          <a:ext cx="1930342" cy="23022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Se debe rendir aunque no existan actividades o movimientos financieros </a:t>
          </a:r>
        </a:p>
      </dsp:txBody>
      <dsp:txXfrm rot="-5400000">
        <a:off x="3940936" y="3488152"/>
        <a:ext cx="1534823" cy="1286894"/>
      </dsp:txXfrm>
    </dsp:sp>
    <dsp:sp modelId="{E1452461-8CBB-45F7-8454-1CC091C8F0D7}">
      <dsp:nvSpPr>
        <dsp:cNvPr id="0" name=""/>
        <dsp:cNvSpPr/>
      </dsp:nvSpPr>
      <dsp:spPr>
        <a:xfrm>
          <a:off x="5358954" y="3663762"/>
          <a:ext cx="2154261" cy="115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5328F-AE44-47DD-8B50-47ECD5865B6E}">
      <dsp:nvSpPr>
        <dsp:cNvPr id="0" name=""/>
        <dsp:cNvSpPr/>
      </dsp:nvSpPr>
      <dsp:spPr>
        <a:xfrm rot="5400000">
          <a:off x="1359422" y="2889626"/>
          <a:ext cx="1930342" cy="24839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/>
            <a:t>Comprobantes de las rendiciones financieras</a:t>
          </a:r>
        </a:p>
      </dsp:txBody>
      <dsp:txXfrm rot="-5400000">
        <a:off x="1496611" y="3488152"/>
        <a:ext cx="1655964" cy="1286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89B61-2D05-4C19-B3C6-682EA836E8DA}">
      <dsp:nvSpPr>
        <dsp:cNvPr id="0" name=""/>
        <dsp:cNvSpPr/>
      </dsp:nvSpPr>
      <dsp:spPr>
        <a:xfrm rot="5398161">
          <a:off x="2812560" y="1068784"/>
          <a:ext cx="1675451" cy="2017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19C82-2DA3-4B84-B46D-EEBC35FE9C69}">
      <dsp:nvSpPr>
        <dsp:cNvPr id="0" name=""/>
        <dsp:cNvSpPr/>
      </dsp:nvSpPr>
      <dsp:spPr>
        <a:xfrm>
          <a:off x="3198136" y="0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En la plataforma se debe </a:t>
          </a:r>
          <a:r>
            <a:rPr lang="es-CL" sz="1800" b="1" u="sng" kern="1200" dirty="0" smtClean="0">
              <a:effectLst/>
            </a:rPr>
            <a:t>rendir primero lo técnico</a:t>
          </a:r>
          <a:r>
            <a:rPr lang="es-CL" sz="1800" b="1" kern="1200" dirty="0" smtClean="0"/>
            <a:t>, ya que lo financiero se habilita después </a:t>
          </a:r>
          <a:endParaRPr lang="es-CL" sz="1800" b="1" kern="1200" dirty="0"/>
        </a:p>
      </dsp:txBody>
      <dsp:txXfrm>
        <a:off x="3237521" y="39385"/>
        <a:ext cx="2162382" cy="1265921"/>
      </dsp:txXfrm>
    </dsp:sp>
    <dsp:sp modelId="{F3593EBB-882E-4943-AD66-1A8C2A39432E}">
      <dsp:nvSpPr>
        <dsp:cNvPr id="0" name=""/>
        <dsp:cNvSpPr/>
      </dsp:nvSpPr>
      <dsp:spPr>
        <a:xfrm rot="5400000">
          <a:off x="2813774" y="2750413"/>
          <a:ext cx="1673921" cy="201703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CBCEF-19EB-4E88-809A-EB1AFD6FE02F}">
      <dsp:nvSpPr>
        <dsp:cNvPr id="0" name=""/>
        <dsp:cNvSpPr/>
      </dsp:nvSpPr>
      <dsp:spPr>
        <a:xfrm>
          <a:off x="3199032" y="1682394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u="sng" kern="1200" dirty="0" smtClean="0"/>
            <a:t>Representante legal </a:t>
          </a:r>
          <a:r>
            <a:rPr lang="es-CL" sz="1600" b="1" kern="1200" dirty="0" smtClean="0"/>
            <a:t>tiene la capacidad y obligación de revisar y validar lo rendido por la institución con firma digital </a:t>
          </a:r>
          <a:endParaRPr lang="es-CL" sz="1600" b="1" kern="1200" dirty="0"/>
        </a:p>
      </dsp:txBody>
      <dsp:txXfrm>
        <a:off x="3238417" y="1721779"/>
        <a:ext cx="2162382" cy="1265921"/>
      </dsp:txXfrm>
    </dsp:sp>
    <dsp:sp modelId="{661E00A7-8419-4FF0-B11A-25592AAF67DC}">
      <dsp:nvSpPr>
        <dsp:cNvPr id="0" name=""/>
        <dsp:cNvSpPr/>
      </dsp:nvSpPr>
      <dsp:spPr>
        <a:xfrm>
          <a:off x="3654206" y="3590846"/>
          <a:ext cx="2973789" cy="20170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2ACAD-D89F-4E16-A795-B51AEB9E87AB}">
      <dsp:nvSpPr>
        <dsp:cNvPr id="0" name=""/>
        <dsp:cNvSpPr/>
      </dsp:nvSpPr>
      <dsp:spPr>
        <a:xfrm>
          <a:off x="3199032" y="3363259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Una vez aprobado lo técnico y lo financiero por parte del </a:t>
          </a:r>
          <a:r>
            <a:rPr lang="es-CL" sz="1600" b="1" u="sng" kern="1200" dirty="0" smtClean="0"/>
            <a:t>representante legal</a:t>
          </a:r>
          <a:r>
            <a:rPr lang="es-CL" sz="1600" b="1" kern="1200" dirty="0" smtClean="0"/>
            <a:t>, se envía rendición al Ministerio</a:t>
          </a:r>
          <a:endParaRPr lang="es-CL" sz="1600" b="1" kern="1200" dirty="0"/>
        </a:p>
      </dsp:txBody>
      <dsp:txXfrm>
        <a:off x="3238417" y="3402644"/>
        <a:ext cx="2162382" cy="1265921"/>
      </dsp:txXfrm>
    </dsp:sp>
    <dsp:sp modelId="{89F28496-4884-4753-BEFF-3035F02816BD}">
      <dsp:nvSpPr>
        <dsp:cNvPr id="0" name=""/>
        <dsp:cNvSpPr/>
      </dsp:nvSpPr>
      <dsp:spPr>
        <a:xfrm rot="16200000">
          <a:off x="5794507" y="2750413"/>
          <a:ext cx="1673921" cy="201703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D94F7-5E77-439E-BD7C-06001D722967}">
      <dsp:nvSpPr>
        <dsp:cNvPr id="0" name=""/>
        <dsp:cNvSpPr/>
      </dsp:nvSpPr>
      <dsp:spPr>
        <a:xfrm>
          <a:off x="6179765" y="3363259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La </a:t>
          </a:r>
          <a:r>
            <a:rPr lang="es-CL" sz="1600" b="1" u="sng" kern="1200" dirty="0" smtClean="0"/>
            <a:t>rendición financiera (mensual</a:t>
          </a:r>
          <a:r>
            <a:rPr lang="es-CL" sz="1600" b="1" kern="1200" dirty="0" smtClean="0"/>
            <a:t>) se debe rendir en la plataforma 20 (veinte) días corridos posteriores al último día hábil de cada mes</a:t>
          </a:r>
          <a:endParaRPr lang="es-CL" sz="1600" b="1" kern="1200" dirty="0"/>
        </a:p>
      </dsp:txBody>
      <dsp:txXfrm>
        <a:off x="6219150" y="3402644"/>
        <a:ext cx="2162382" cy="1265921"/>
      </dsp:txXfrm>
    </dsp:sp>
    <dsp:sp modelId="{808D7669-20A4-4406-A5BC-2D5DA2D99ABA}">
      <dsp:nvSpPr>
        <dsp:cNvPr id="0" name=""/>
        <dsp:cNvSpPr/>
      </dsp:nvSpPr>
      <dsp:spPr>
        <a:xfrm rot="16200000">
          <a:off x="5794507" y="1069549"/>
          <a:ext cx="1673921" cy="20170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AACBE-FC9C-4134-929E-38D868496122}">
      <dsp:nvSpPr>
        <dsp:cNvPr id="0" name=""/>
        <dsp:cNvSpPr/>
      </dsp:nvSpPr>
      <dsp:spPr>
        <a:xfrm>
          <a:off x="6179765" y="1682394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Se podrán subsanar observaciones </a:t>
          </a:r>
          <a:r>
            <a:rPr lang="es-CL" sz="1600" b="1" u="sng" kern="1200" dirty="0" smtClean="0"/>
            <a:t>3 veces </a:t>
          </a:r>
          <a:endParaRPr lang="es-CL" sz="1600" b="1" u="sng" kern="1200" dirty="0"/>
        </a:p>
      </dsp:txBody>
      <dsp:txXfrm>
        <a:off x="6219150" y="1721779"/>
        <a:ext cx="2162382" cy="1265921"/>
      </dsp:txXfrm>
    </dsp:sp>
    <dsp:sp modelId="{E30E1D1B-6284-4664-8E7D-454F66D7E8CA}">
      <dsp:nvSpPr>
        <dsp:cNvPr id="0" name=""/>
        <dsp:cNvSpPr/>
      </dsp:nvSpPr>
      <dsp:spPr>
        <a:xfrm>
          <a:off x="6179765" y="1530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Todas las aprobaciones y observaciones serán </a:t>
          </a:r>
          <a:r>
            <a:rPr lang="es-CL" sz="1800" b="1" u="sng" kern="1200" dirty="0" smtClean="0"/>
            <a:t>por plataforma</a:t>
          </a:r>
          <a:endParaRPr lang="es-CL" sz="1800" b="1" u="sng" kern="1200" dirty="0"/>
        </a:p>
      </dsp:txBody>
      <dsp:txXfrm>
        <a:off x="6219150" y="40915"/>
        <a:ext cx="2162382" cy="1265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053A-36C4-4EBD-96D5-344D3238EA4F}">
      <dsp:nvSpPr>
        <dsp:cNvPr id="0" name=""/>
        <dsp:cNvSpPr/>
      </dsp:nvSpPr>
      <dsp:spPr>
        <a:xfrm>
          <a:off x="721828" y="0"/>
          <a:ext cx="9834811" cy="518265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D03FB-246B-4FBA-B60F-7E090A054C8A}">
      <dsp:nvSpPr>
        <dsp:cNvPr id="0" name=""/>
        <dsp:cNvSpPr/>
      </dsp:nvSpPr>
      <dsp:spPr>
        <a:xfrm>
          <a:off x="2190" y="1554797"/>
          <a:ext cx="2535045" cy="20730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Ingreso informe vía plataforma</a:t>
          </a:r>
        </a:p>
      </dsp:txBody>
      <dsp:txXfrm>
        <a:off x="103389" y="1655996"/>
        <a:ext cx="2332647" cy="1870665"/>
      </dsp:txXfrm>
    </dsp:sp>
    <dsp:sp modelId="{A62A1DF3-475E-4C96-9A9C-A92ED1F0726F}">
      <dsp:nvSpPr>
        <dsp:cNvPr id="0" name=""/>
        <dsp:cNvSpPr/>
      </dsp:nvSpPr>
      <dsp:spPr>
        <a:xfrm>
          <a:off x="5206656" y="1515347"/>
          <a:ext cx="2588574" cy="214433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Para los informes mensuales financieros, se dispondrá de </a:t>
          </a:r>
          <a:r>
            <a:rPr lang="es-CL" sz="1600" b="1" u="sng" kern="1200" dirty="0" smtClean="0"/>
            <a:t>22</a:t>
          </a:r>
          <a:r>
            <a:rPr lang="es-CL" sz="1600" b="1" u="none" kern="1200" dirty="0" smtClean="0"/>
            <a:t> (veinte</a:t>
          </a:r>
          <a:r>
            <a:rPr lang="es-CL" sz="1600" b="1" kern="1200" dirty="0" smtClean="0"/>
            <a:t> y dos) </a:t>
          </a:r>
          <a:r>
            <a:rPr lang="es-CL" sz="1600" b="1" u="sng" kern="1200" dirty="0" smtClean="0"/>
            <a:t>días</a:t>
          </a:r>
          <a:r>
            <a:rPr lang="es-CL" sz="1600" b="1" kern="1200" dirty="0" smtClean="0"/>
            <a:t> </a:t>
          </a:r>
          <a:r>
            <a:rPr lang="es-CL" sz="1600" b="1" u="sng" kern="1200" dirty="0" smtClean="0"/>
            <a:t>hábiles</a:t>
          </a:r>
          <a:r>
            <a:rPr lang="es-CL" sz="1600" b="1" kern="1200" dirty="0" smtClean="0"/>
            <a:t> </a:t>
          </a:r>
          <a:r>
            <a:rPr lang="es-CL" sz="1600" b="1" kern="1200" dirty="0" smtClean="0"/>
            <a:t>para emitir su  aprobación u observaciones al informe, desde la fecha de recepción del mismo</a:t>
          </a:r>
          <a:endParaRPr lang="es-CL" sz="1600" kern="1200" dirty="0"/>
        </a:p>
      </dsp:txBody>
      <dsp:txXfrm>
        <a:off x="5311334" y="1620025"/>
        <a:ext cx="2379218" cy="1934979"/>
      </dsp:txXfrm>
    </dsp:sp>
    <dsp:sp modelId="{99DED176-7CA8-4445-92A2-0EBF6469C0A1}">
      <dsp:nvSpPr>
        <dsp:cNvPr id="0" name=""/>
        <dsp:cNvSpPr/>
      </dsp:nvSpPr>
      <dsp:spPr>
        <a:xfrm>
          <a:off x="2603340" y="1607038"/>
          <a:ext cx="2505081" cy="207306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Para los Informes mensuales técnicos,  se dispondrá de </a:t>
          </a:r>
          <a:r>
            <a:rPr lang="es-CL" sz="1600" b="1" u="sng" kern="1200" dirty="0" smtClean="0"/>
            <a:t>15</a:t>
          </a:r>
          <a:r>
            <a:rPr lang="es-CL" sz="1600" b="1" kern="1200" dirty="0" smtClean="0"/>
            <a:t> (quince) </a:t>
          </a:r>
          <a:r>
            <a:rPr lang="es-CL" sz="1600" b="1" u="sng" kern="1200" dirty="0" smtClean="0"/>
            <a:t>días</a:t>
          </a:r>
          <a:r>
            <a:rPr lang="es-CL" sz="1600" b="1" kern="1200" dirty="0" smtClean="0"/>
            <a:t> </a:t>
          </a:r>
          <a:r>
            <a:rPr lang="es-CL" sz="1600" b="1" u="sng" kern="1200" dirty="0" smtClean="0"/>
            <a:t>corridos</a:t>
          </a:r>
          <a:r>
            <a:rPr lang="es-CL" sz="1600" b="1" kern="1200" dirty="0" smtClean="0"/>
            <a:t> para  aprobar u observar, desde la fecha de recepción del informe</a:t>
          </a:r>
          <a:endParaRPr lang="es-CL" sz="1600" b="1" kern="1200" dirty="0"/>
        </a:p>
      </dsp:txBody>
      <dsp:txXfrm>
        <a:off x="2704539" y="1708237"/>
        <a:ext cx="2302683" cy="1870665"/>
      </dsp:txXfrm>
    </dsp:sp>
    <dsp:sp modelId="{083650BF-31D3-4AAE-8F4E-074DA6B2D9EB}">
      <dsp:nvSpPr>
        <dsp:cNvPr id="0" name=""/>
        <dsp:cNvSpPr/>
      </dsp:nvSpPr>
      <dsp:spPr>
        <a:xfrm>
          <a:off x="7931733" y="1554797"/>
          <a:ext cx="3636443" cy="207306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Respecto de la revisión del Informe Final la DCPP responsable de revisar los aspectos técnicos y la DAF aspectos financieros en donde se dispondrá de </a:t>
          </a:r>
          <a:r>
            <a:rPr lang="es-CL" sz="1700" b="1" u="sng" kern="1200" dirty="0" smtClean="0"/>
            <a:t>30</a:t>
          </a:r>
          <a:r>
            <a:rPr lang="es-CL" sz="1700" b="1" kern="1200" dirty="0" smtClean="0"/>
            <a:t> </a:t>
          </a:r>
          <a:r>
            <a:rPr lang="es-CL" sz="1700" b="1" kern="1200" dirty="0" smtClean="0"/>
            <a:t>(treinta) </a:t>
          </a:r>
          <a:r>
            <a:rPr lang="es-CL" sz="1700" b="1" u="sng" kern="1200" dirty="0" smtClean="0"/>
            <a:t>días</a:t>
          </a:r>
          <a:r>
            <a:rPr lang="es-CL" sz="1700" b="1" kern="1200" dirty="0" smtClean="0"/>
            <a:t> </a:t>
          </a:r>
          <a:r>
            <a:rPr lang="es-CL" sz="1700" b="1" u="sng" kern="1200" dirty="0" smtClean="0"/>
            <a:t>corridos</a:t>
          </a:r>
          <a:r>
            <a:rPr lang="es-CL" sz="1700" b="1" kern="1200" dirty="0" smtClean="0"/>
            <a:t> contados desde la fecha de recepción del informe final</a:t>
          </a:r>
          <a:endParaRPr lang="es-CL" sz="1700" b="1" kern="1200" dirty="0"/>
        </a:p>
      </dsp:txBody>
      <dsp:txXfrm>
        <a:off x="8032932" y="1655996"/>
        <a:ext cx="3434045" cy="18706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44E0B-F85A-4817-9983-A92542ECA84A}">
      <dsp:nvSpPr>
        <dsp:cNvPr id="0" name=""/>
        <dsp:cNvSpPr/>
      </dsp:nvSpPr>
      <dsp:spPr>
        <a:xfrm>
          <a:off x="4725738" y="2321749"/>
          <a:ext cx="1881051" cy="18810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Criterios de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Supervisión</a:t>
          </a:r>
        </a:p>
      </dsp:txBody>
      <dsp:txXfrm>
        <a:off x="4817563" y="2413574"/>
        <a:ext cx="1697401" cy="1697401"/>
      </dsp:txXfrm>
    </dsp:sp>
    <dsp:sp modelId="{C804679A-6F2D-4F8B-94E8-A83D2F5942BB}">
      <dsp:nvSpPr>
        <dsp:cNvPr id="0" name=""/>
        <dsp:cNvSpPr/>
      </dsp:nvSpPr>
      <dsp:spPr>
        <a:xfrm rot="15732252">
          <a:off x="4929170" y="1791032"/>
          <a:ext cx="1071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33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F5077-E116-4964-BEF0-56F92EC5DECD}">
      <dsp:nvSpPr>
        <dsp:cNvPr id="0" name=""/>
        <dsp:cNvSpPr/>
      </dsp:nvSpPr>
      <dsp:spPr>
        <a:xfrm>
          <a:off x="4138744" y="11"/>
          <a:ext cx="2334323" cy="1260304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Que las actividades se desarrollen en relación a los objetivos y productos (resultados) del proyecto para su adecuada realización </a:t>
          </a:r>
        </a:p>
      </dsp:txBody>
      <dsp:txXfrm>
        <a:off x="4200267" y="61534"/>
        <a:ext cx="2211277" cy="1137258"/>
      </dsp:txXfrm>
    </dsp:sp>
    <dsp:sp modelId="{ADF3F43B-B051-41E8-B84F-E95DEAF4DC41}">
      <dsp:nvSpPr>
        <dsp:cNvPr id="0" name=""/>
        <dsp:cNvSpPr/>
      </dsp:nvSpPr>
      <dsp:spPr>
        <a:xfrm rot="19601151">
          <a:off x="6561496" y="2492750"/>
          <a:ext cx="5512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25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588C9-E428-450D-AF74-743128AD6B19}">
      <dsp:nvSpPr>
        <dsp:cNvPr id="0" name=""/>
        <dsp:cNvSpPr/>
      </dsp:nvSpPr>
      <dsp:spPr>
        <a:xfrm>
          <a:off x="6724659" y="1081063"/>
          <a:ext cx="2603196" cy="1260304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Que las actividades hayan contado con participación o colaboración </a:t>
          </a:r>
          <a:r>
            <a:rPr lang="es-CL" sz="1400" b="1" kern="1200" dirty="0" smtClean="0"/>
            <a:t> de </a:t>
          </a:r>
          <a:r>
            <a:rPr lang="es-CL" sz="1400" b="1" kern="1200" dirty="0"/>
            <a:t>la comunidad</a:t>
          </a:r>
        </a:p>
      </dsp:txBody>
      <dsp:txXfrm>
        <a:off x="6786182" y="1142586"/>
        <a:ext cx="2480150" cy="1137258"/>
      </dsp:txXfrm>
    </dsp:sp>
    <dsp:sp modelId="{A019FAF2-11D9-4B62-8C1E-A31B0C396901}">
      <dsp:nvSpPr>
        <dsp:cNvPr id="0" name=""/>
        <dsp:cNvSpPr/>
      </dsp:nvSpPr>
      <dsp:spPr>
        <a:xfrm rot="543564">
          <a:off x="6603254" y="3456861"/>
          <a:ext cx="566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77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72EFA-F47B-4A00-8ACD-866894E13697}">
      <dsp:nvSpPr>
        <dsp:cNvPr id="0" name=""/>
        <dsp:cNvSpPr/>
      </dsp:nvSpPr>
      <dsp:spPr>
        <a:xfrm>
          <a:off x="7166498" y="2960913"/>
          <a:ext cx="2583245" cy="1493032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Registro del proceso de ejecución del proyecto (</a:t>
          </a:r>
          <a:r>
            <a:rPr lang="es-CL" sz="1400" b="1" kern="1200" dirty="0" smtClean="0"/>
            <a:t>seguimiento  sistematización</a:t>
          </a:r>
          <a:r>
            <a:rPr lang="es-CL" sz="1400" b="1" kern="1200" dirty="0"/>
            <a:t>), así como de los ingresos y gastos de la iniciativa</a:t>
          </a:r>
        </a:p>
      </dsp:txBody>
      <dsp:txXfrm>
        <a:off x="7239382" y="3033797"/>
        <a:ext cx="2437477" cy="1347264"/>
      </dsp:txXfrm>
    </dsp:sp>
    <dsp:sp modelId="{FFD993ED-053F-40BD-B283-627D000DB0C4}">
      <dsp:nvSpPr>
        <dsp:cNvPr id="0" name=""/>
        <dsp:cNvSpPr/>
      </dsp:nvSpPr>
      <dsp:spPr>
        <a:xfrm rot="3091685">
          <a:off x="6256126" y="4529156"/>
          <a:ext cx="833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6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EAFC1-5F35-4F7E-A105-D74405E11A39}">
      <dsp:nvSpPr>
        <dsp:cNvPr id="0" name=""/>
        <dsp:cNvSpPr/>
      </dsp:nvSpPr>
      <dsp:spPr>
        <a:xfrm>
          <a:off x="6275470" y="4855511"/>
          <a:ext cx="2315153" cy="1260304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Realización de evaluación participativa con participantes (beneficiarios/as)</a:t>
          </a:r>
        </a:p>
      </dsp:txBody>
      <dsp:txXfrm>
        <a:off x="6336993" y="4917034"/>
        <a:ext cx="2192107" cy="1137258"/>
      </dsp:txXfrm>
    </dsp:sp>
    <dsp:sp modelId="{F02FC98C-EE37-4659-9C40-2733DE1B1454}">
      <dsp:nvSpPr>
        <dsp:cNvPr id="0" name=""/>
        <dsp:cNvSpPr/>
      </dsp:nvSpPr>
      <dsp:spPr>
        <a:xfrm rot="6942857">
          <a:off x="4621590" y="4574616"/>
          <a:ext cx="825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536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575D9-9069-4B5B-A89B-46052F41848F}">
      <dsp:nvSpPr>
        <dsp:cNvPr id="0" name=""/>
        <dsp:cNvSpPr/>
      </dsp:nvSpPr>
      <dsp:spPr>
        <a:xfrm>
          <a:off x="3377999" y="4946431"/>
          <a:ext cx="2347505" cy="1260304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Que la institución demuestre capacidad para ejecutar correctamente el proyecto</a:t>
          </a:r>
        </a:p>
      </dsp:txBody>
      <dsp:txXfrm>
        <a:off x="3439522" y="5007954"/>
        <a:ext cx="2224459" cy="1137258"/>
      </dsp:txXfrm>
    </dsp:sp>
    <dsp:sp modelId="{52E01F87-B543-44F0-9936-7B7442E3C821}">
      <dsp:nvSpPr>
        <dsp:cNvPr id="0" name=""/>
        <dsp:cNvSpPr/>
      </dsp:nvSpPr>
      <dsp:spPr>
        <a:xfrm rot="10149223">
          <a:off x="3801307" y="3530239"/>
          <a:ext cx="9327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76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4BE0C-0FF3-4CE0-A993-2B619AAC2154}">
      <dsp:nvSpPr>
        <dsp:cNvPr id="0" name=""/>
        <dsp:cNvSpPr/>
      </dsp:nvSpPr>
      <dsp:spPr>
        <a:xfrm>
          <a:off x="1556366" y="3203709"/>
          <a:ext cx="2253272" cy="1260304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Que el modelo de intervención o investigación utilizado funcione correctamente</a:t>
          </a:r>
        </a:p>
      </dsp:txBody>
      <dsp:txXfrm>
        <a:off x="1617889" y="3265232"/>
        <a:ext cx="2130226" cy="1137258"/>
      </dsp:txXfrm>
    </dsp:sp>
    <dsp:sp modelId="{2EE8B74C-D6BD-456F-9511-0D2A068A34C8}">
      <dsp:nvSpPr>
        <dsp:cNvPr id="0" name=""/>
        <dsp:cNvSpPr/>
      </dsp:nvSpPr>
      <dsp:spPr>
        <a:xfrm rot="12270312">
          <a:off x="4276257" y="2735936"/>
          <a:ext cx="470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67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BBDAB-45A7-4046-B1EA-9A7BC6EE967D}">
      <dsp:nvSpPr>
        <dsp:cNvPr id="0" name=""/>
        <dsp:cNvSpPr/>
      </dsp:nvSpPr>
      <dsp:spPr>
        <a:xfrm>
          <a:off x="1656828" y="1297277"/>
          <a:ext cx="2640627" cy="1478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Que el proyecto genere valor público: redes y cooperación con otras entidades estatales, empresariales o sociales, especialmente en el marco de su territorio, buscando generar mejores resultados en el proyecto </a:t>
          </a:r>
        </a:p>
      </dsp:txBody>
      <dsp:txXfrm>
        <a:off x="1728998" y="1369447"/>
        <a:ext cx="2496287" cy="1334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3A20-3F1A-4FB4-BD73-8217417FB99D}">
      <dsp:nvSpPr>
        <dsp:cNvPr id="0" name=""/>
        <dsp:cNvSpPr/>
      </dsp:nvSpPr>
      <dsp:spPr>
        <a:xfrm>
          <a:off x="4390124" y="1674619"/>
          <a:ext cx="2583001" cy="2050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Difusión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/>
            <a:t>Fondo Chile Compromiso de Todos </a:t>
          </a:r>
          <a:r>
            <a:rPr lang="es-CL" sz="2100" kern="1200" dirty="0" smtClean="0"/>
            <a:t>2020</a:t>
          </a:r>
          <a:endParaRPr lang="es-CL" sz="2100" b="1" kern="1200" dirty="0"/>
        </a:p>
      </dsp:txBody>
      <dsp:txXfrm>
        <a:off x="4768396" y="1974887"/>
        <a:ext cx="1826457" cy="1449820"/>
      </dsp:txXfrm>
    </dsp:sp>
    <dsp:sp modelId="{DF74F69C-E525-42D1-A428-481919A5D418}">
      <dsp:nvSpPr>
        <dsp:cNvPr id="0" name=""/>
        <dsp:cNvSpPr/>
      </dsp:nvSpPr>
      <dsp:spPr>
        <a:xfrm rot="16263165">
          <a:off x="5674497" y="1390459"/>
          <a:ext cx="53737" cy="47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5682409" y="1492559"/>
        <a:ext cx="37616" cy="282122"/>
      </dsp:txXfrm>
    </dsp:sp>
    <dsp:sp modelId="{ECEA76D3-F217-4F3B-9FAA-51474819D9E5}">
      <dsp:nvSpPr>
        <dsp:cNvPr id="0" name=""/>
        <dsp:cNvSpPr/>
      </dsp:nvSpPr>
      <dsp:spPr>
        <a:xfrm>
          <a:off x="4165038" y="-42412"/>
          <a:ext cx="3104264" cy="16158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Difusión del proyecto en radios, por cada transmisión, se hará una mención sobre la fuente de financiamiento que permite ejecutar los proyectos del fondo. </a:t>
          </a:r>
        </a:p>
      </dsp:txBody>
      <dsp:txXfrm>
        <a:off x="4619647" y="194217"/>
        <a:ext cx="2195046" cy="1142545"/>
      </dsp:txXfrm>
    </dsp:sp>
    <dsp:sp modelId="{FA1D3939-B3B3-4462-B35F-6E29D996F01F}">
      <dsp:nvSpPr>
        <dsp:cNvPr id="0" name=""/>
        <dsp:cNvSpPr/>
      </dsp:nvSpPr>
      <dsp:spPr>
        <a:xfrm rot="21283965">
          <a:off x="7085054" y="2321799"/>
          <a:ext cx="293147" cy="47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7085240" y="2419877"/>
        <a:ext cx="205203" cy="282122"/>
      </dsp:txXfrm>
    </dsp:sp>
    <dsp:sp modelId="{685E15EC-2B24-41EE-BA85-F1301F9C9295}">
      <dsp:nvSpPr>
        <dsp:cNvPr id="0" name=""/>
        <dsp:cNvSpPr/>
      </dsp:nvSpPr>
      <dsp:spPr>
        <a:xfrm>
          <a:off x="7484281" y="1515567"/>
          <a:ext cx="3526453" cy="171097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Siempre debe ir el logo del Ministerio y debe ser un 20% menos del ancho del logo de la institución y nunca medir menos de 2cm de alto</a:t>
          </a:r>
          <a:r>
            <a:rPr lang="es-CL" sz="1400" kern="1200" dirty="0"/>
            <a:t>. </a:t>
          </a:r>
        </a:p>
      </dsp:txBody>
      <dsp:txXfrm>
        <a:off x="8000718" y="1766134"/>
        <a:ext cx="2493579" cy="1209844"/>
      </dsp:txXfrm>
    </dsp:sp>
    <dsp:sp modelId="{DC0F66E8-79EE-4748-A50A-41357A8C4FFD}">
      <dsp:nvSpPr>
        <dsp:cNvPr id="0" name=""/>
        <dsp:cNvSpPr/>
      </dsp:nvSpPr>
      <dsp:spPr>
        <a:xfrm rot="5425240">
          <a:off x="5609109" y="3607218"/>
          <a:ext cx="128255" cy="47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5628488" y="3682022"/>
        <a:ext cx="89779" cy="282122"/>
      </dsp:txXfrm>
    </dsp:sp>
    <dsp:sp modelId="{A8D89550-03DE-4125-9A4A-84B3C9D5B4CC}">
      <dsp:nvSpPr>
        <dsp:cNvPr id="0" name=""/>
        <dsp:cNvSpPr/>
      </dsp:nvSpPr>
      <dsp:spPr>
        <a:xfrm>
          <a:off x="3999952" y="3966940"/>
          <a:ext cx="3334941" cy="133433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Todo material de difusión debe </a:t>
          </a:r>
          <a:r>
            <a:rPr lang="es-CL" sz="1600" b="1" kern="1200" dirty="0"/>
            <a:t>ser aprobado</a:t>
          </a:r>
          <a:r>
            <a:rPr lang="es-CL" sz="1600" kern="1200" dirty="0"/>
            <a:t> </a:t>
          </a:r>
          <a:r>
            <a:rPr lang="es-CL" sz="1600" kern="1200" dirty="0" smtClean="0"/>
            <a:t>por </a:t>
          </a:r>
          <a:r>
            <a:rPr lang="es-CL" sz="1600" u="sng" kern="1200" dirty="0" smtClean="0"/>
            <a:t>plataforma</a:t>
          </a:r>
          <a:r>
            <a:rPr lang="es-CL" sz="1400" kern="1200" dirty="0" smtClean="0"/>
            <a:t>. </a:t>
          </a:r>
          <a:endParaRPr lang="es-CL" sz="1400" kern="1200" dirty="0"/>
        </a:p>
      </dsp:txBody>
      <dsp:txXfrm>
        <a:off x="4488343" y="4162348"/>
        <a:ext cx="2358159" cy="943514"/>
      </dsp:txXfrm>
    </dsp:sp>
    <dsp:sp modelId="{C646CEE0-3D09-42E0-8AEE-19C95D9AEB6E}">
      <dsp:nvSpPr>
        <dsp:cNvPr id="0" name=""/>
        <dsp:cNvSpPr/>
      </dsp:nvSpPr>
      <dsp:spPr>
        <a:xfrm rot="10778697">
          <a:off x="3907507" y="2474632"/>
          <a:ext cx="341081" cy="47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4009830" y="2568356"/>
        <a:ext cx="238757" cy="282122"/>
      </dsp:txXfrm>
    </dsp:sp>
    <dsp:sp modelId="{ACCE0147-BBC8-4612-BF7E-4909C4DD641F}">
      <dsp:nvSpPr>
        <dsp:cNvPr id="0" name=""/>
        <dsp:cNvSpPr/>
      </dsp:nvSpPr>
      <dsp:spPr>
        <a:xfrm>
          <a:off x="591009" y="2011051"/>
          <a:ext cx="3155766" cy="14210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El logo deberá estar ubicado en la parte </a:t>
          </a:r>
          <a:r>
            <a:rPr lang="es-CL" sz="1500" b="1" kern="1200" dirty="0" smtClean="0"/>
            <a:t>inferior o superior derecha</a:t>
          </a:r>
          <a:r>
            <a:rPr lang="es-CL" sz="1500" kern="1200" dirty="0" smtClean="0"/>
            <a:t> de la pieza gráfica.</a:t>
          </a:r>
          <a:endParaRPr lang="es-CL" sz="1500" kern="1200" dirty="0"/>
        </a:p>
      </dsp:txBody>
      <dsp:txXfrm>
        <a:off x="1053160" y="2219156"/>
        <a:ext cx="2231464" cy="1004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4054-0C33-4921-BA3E-A4E07B9F2769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85FA-1FCB-4D91-A79A-5CF34B4D27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3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60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81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81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96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8346-2DB6-3F40-9DD2-4441569B1524}" type="datetime1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88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0329-9C32-1549-97B9-23F0880014A7}" type="datetime1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86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36BA-BFB3-3444-AA9D-20AC049ECBD9}" type="datetime1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3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AE74-BE10-2145-8C1A-F22D8118CFDE}" type="datetime1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2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9B3A-47EB-6C4C-B917-017419FC2536}" type="datetime1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66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999-B6E9-7042-AC46-1517EBB295F3}" type="datetime1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21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1888-C94A-0246-B8E0-B720DF4C3369}" type="datetime1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64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8536-6197-DB46-924D-3DCD43822029}" type="datetime1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3167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7D41-0CB4-3D4F-B864-BB08F1938002}" type="datetime1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68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035A-C67A-714F-97BB-25B2A985AF61}" type="datetime1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4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83C7-C3A3-4845-9653-23C83D6E56D1}" type="datetime1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072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8536-6197-DB46-924D-3DCD43822029}" type="datetime1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6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ficinadepartes@desarrollosocial.gob.cl" TargetMode="External"/><Relationship Id="rId4" Type="http://schemas.openxmlformats.org/officeDocument/2006/relationships/hyperlink" Target="mailto:sesrendiciones@desarrollosocial.gob.c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2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6970262-4FD9-554B-8451-71561B200E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8401D48-1F3E-BC49-8524-5E1856D4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9" y="1021"/>
            <a:ext cx="1325700" cy="1196362"/>
          </a:xfrm>
          <a:prstGeom prst="rect">
            <a:avLst/>
          </a:prstGeom>
        </p:spPr>
      </p:pic>
      <p:sp>
        <p:nvSpPr>
          <p:cNvPr id="3082" name="CuadroTexto 23">
            <a:extLst>
              <a:ext uri="{FF2B5EF4-FFF2-40B4-BE49-F238E27FC236}">
                <a16:creationId xmlns="" xmlns:a16="http://schemas.microsoft.com/office/drawing/2014/main" id="{507A6C16-9A22-4FA8-8075-45CFF47F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93" y="3776225"/>
            <a:ext cx="599846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CL" altLang="es-CL" sz="1600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r>
              <a:rPr lang="es-ES" altLang="es-CL" dirty="0">
                <a:solidFill>
                  <a:schemeClr val="bg1"/>
                </a:solidFill>
                <a:latin typeface="gobCL" pitchFamily="50" charset="0"/>
              </a:rPr>
              <a:t>Capacitación Técnica:</a:t>
            </a:r>
          </a:p>
          <a:p>
            <a:pPr algn="ctr"/>
            <a:r>
              <a:rPr lang="es-ES" altLang="es-CL" dirty="0" smtClean="0">
                <a:solidFill>
                  <a:schemeClr val="bg1"/>
                </a:solidFill>
                <a:latin typeface="gobCL" pitchFamily="50" charset="0"/>
              </a:rPr>
              <a:t>“FUNDACIONES </a:t>
            </a:r>
            <a:r>
              <a:rPr lang="es-ES" altLang="es-CL" dirty="0">
                <a:solidFill>
                  <a:schemeClr val="bg1"/>
                </a:solidFill>
                <a:latin typeface="gobCL" pitchFamily="50" charset="0"/>
              </a:rPr>
              <a:t>Y CORPORACIONES – </a:t>
            </a:r>
            <a:r>
              <a:rPr lang="es-ES" altLang="es-CL" dirty="0" smtClean="0">
                <a:solidFill>
                  <a:schemeClr val="bg1"/>
                </a:solidFill>
                <a:latin typeface="gobCL" pitchFamily="50" charset="0"/>
              </a:rPr>
              <a:t>COVID19- Segundo Semestre”</a:t>
            </a:r>
            <a:endParaRPr lang="es-ES" altLang="es-CL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 smtClean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>
              <a:latin typeface="gobCL" pitchFamily="50" charset="0"/>
            </a:endParaRPr>
          </a:p>
        </p:txBody>
      </p:sp>
      <p:sp>
        <p:nvSpPr>
          <p:cNvPr id="3084" name="Título 1">
            <a:extLst>
              <a:ext uri="{FF2B5EF4-FFF2-40B4-BE49-F238E27FC236}">
                <a16:creationId xmlns="" xmlns:a16="http://schemas.microsoft.com/office/drawing/2014/main" id="{E2031343-8E9D-4DE4-BFFA-0EB46C9DF526}"/>
              </a:ext>
            </a:extLst>
          </p:cNvPr>
          <p:cNvSpPr txBox="1">
            <a:spLocks/>
          </p:cNvSpPr>
          <p:nvPr/>
        </p:nvSpPr>
        <p:spPr bwMode="auto">
          <a:xfrm>
            <a:off x="1950721" y="1469847"/>
            <a:ext cx="8205651" cy="18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  <a:cs typeface="gobCL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5400" b="1" dirty="0">
                <a:solidFill>
                  <a:schemeClr val="bg1"/>
                </a:solidFill>
              </a:rPr>
              <a:t>Chile Compromiso de Todos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E1C04-53D0-42D6-942E-DDEA63DF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757" y="5076425"/>
            <a:ext cx="7919835" cy="358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</a:t>
            </a:r>
            <a:endParaRPr lang="es-CL" sz="1875" b="1" dirty="0">
              <a:solidFill>
                <a:schemeClr val="bg1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436628D0-68A0-ED46-A39D-DB960E483BC7}"/>
              </a:ext>
            </a:extLst>
          </p:cNvPr>
          <p:cNvCxnSpPr/>
          <p:nvPr/>
        </p:nvCxnSpPr>
        <p:spPr>
          <a:xfrm>
            <a:off x="3056128" y="5027655"/>
            <a:ext cx="5998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CD51B88-4AA2-1B4B-A4D7-2EAAC96B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53" y="5461993"/>
            <a:ext cx="5170599" cy="159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gobCL" pitchFamily="50" charset="0"/>
              </a:rPr>
              <a:t>Todos los meses se rinde de la misma manera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40000" y="6382896"/>
            <a:ext cx="48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3" y="1628800"/>
            <a:ext cx="955714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Plataforma de Seguimiento de Informes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25321" y="6382896"/>
            <a:ext cx="519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6844"/>
            <a:ext cx="11657451" cy="43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Informes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851892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543754635"/>
              </p:ext>
            </p:extLst>
          </p:nvPr>
        </p:nvGraphicFramePr>
        <p:xfrm>
          <a:off x="278137" y="1440948"/>
          <a:ext cx="11619951" cy="470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0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Revisión de Informes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63543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60462" y="1152827"/>
            <a:ext cx="11871075" cy="1633916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Dado el Estado de Catástrofe vivido en Chile existe mayor flexibilidad con la entrega de la documentación en formato físico, en especifico los archivos financieros de cada institución.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5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52400" y="3048001"/>
            <a:ext cx="11879137" cy="3215152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Por esta razón si no fuese posible cumplir con la entrega de documentación deberá enviarse por correo electrónico, escaneando los documentos que corresponda debiendo previamente informar a la División de Administración y Finanzas de la Subsecretaría, a los correos </a:t>
            </a:r>
            <a:r>
              <a:rPr lang="es-ES" sz="2400" dirty="0" smtClean="0">
                <a:solidFill>
                  <a:schemeClr val="tx1"/>
                </a:solidFill>
                <a:hlinkClick r:id="rId4"/>
              </a:rPr>
              <a:t>sesrendiciones@desarrollosocial.gob.cl</a:t>
            </a:r>
            <a:r>
              <a:rPr lang="es-ES" sz="2400" dirty="0" smtClean="0">
                <a:solidFill>
                  <a:schemeClr val="tx1"/>
                </a:solidFill>
              </a:rPr>
              <a:t> explicando el motivo de la imposibilidad </a:t>
            </a:r>
            <a:r>
              <a:rPr lang="es-ES" sz="2400" dirty="0">
                <a:solidFill>
                  <a:schemeClr val="tx1"/>
                </a:solidFill>
              </a:rPr>
              <a:t>y </a:t>
            </a:r>
            <a:r>
              <a:rPr lang="es-ES" sz="2400" dirty="0" smtClean="0">
                <a:solidFill>
                  <a:schemeClr val="tx1"/>
                </a:solidFill>
              </a:rPr>
              <a:t>a </a:t>
            </a:r>
            <a:r>
              <a:rPr lang="es-ES" sz="2400" dirty="0" smtClean="0">
                <a:solidFill>
                  <a:schemeClr val="tx1"/>
                </a:solidFill>
                <a:hlinkClick r:id="rId5"/>
              </a:rPr>
              <a:t>oficinadepartes@desarrollosocial.gob.cl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Posterior a la caducidad de la resolución exenta N°099 se debe realizar entrega de los archivos solicitados.</a:t>
            </a:r>
          </a:p>
        </p:txBody>
      </p:sp>
    </p:spTree>
    <p:extLst>
      <p:ext uri="{BB962C8B-B14F-4D97-AF65-F5344CB8AC3E}">
        <p14:creationId xmlns:p14="http://schemas.microsoft.com/office/powerpoint/2010/main" val="201442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Revisión de Informes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63543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270310692"/>
              </p:ext>
            </p:extLst>
          </p:nvPr>
        </p:nvGraphicFramePr>
        <p:xfrm>
          <a:off x="251521" y="989543"/>
          <a:ext cx="11570367" cy="518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739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Incumplimiento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74429" y="6382896"/>
            <a:ext cx="551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978655"/>
            <a:ext cx="11887199" cy="529660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Si </a:t>
            </a:r>
            <a:r>
              <a:rPr lang="es-ES" sz="2400" b="1" dirty="0">
                <a:solidFill>
                  <a:schemeClr val="tx1"/>
                </a:solidFill>
              </a:rPr>
              <a:t>no se efectúan actividades </a:t>
            </a:r>
            <a:r>
              <a:rPr lang="es-ES" sz="2400" dirty="0">
                <a:solidFill>
                  <a:schemeClr val="tx1"/>
                </a:solidFill>
              </a:rPr>
              <a:t>comprometidas en el proyecto sin justificación. </a:t>
            </a:r>
          </a:p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2 </a:t>
            </a:r>
            <a:r>
              <a:rPr lang="es-ES" sz="2400" b="1" dirty="0">
                <a:solidFill>
                  <a:schemeClr val="tx1"/>
                </a:solidFill>
              </a:rPr>
              <a:t>informes</a:t>
            </a:r>
            <a:r>
              <a:rPr lang="es-ES" sz="2400" dirty="0">
                <a:solidFill>
                  <a:schemeClr val="tx1"/>
                </a:solidFill>
              </a:rPr>
              <a:t> Técnicos-Financieros </a:t>
            </a:r>
            <a:r>
              <a:rPr lang="es-ES" sz="2400" b="1" dirty="0">
                <a:solidFill>
                  <a:schemeClr val="tx1"/>
                </a:solidFill>
              </a:rPr>
              <a:t>atrasados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s-ES" sz="2400" b="1" dirty="0">
                <a:solidFill>
                  <a:schemeClr val="tx1"/>
                </a:solidFill>
              </a:rPr>
              <a:t>Incumplimiento</a:t>
            </a:r>
            <a:r>
              <a:rPr lang="es-ES" sz="2400" dirty="0">
                <a:solidFill>
                  <a:schemeClr val="tx1"/>
                </a:solidFill>
              </a:rPr>
              <a:t> de algunas </a:t>
            </a:r>
            <a:r>
              <a:rPr lang="es-ES" sz="2400" b="1" dirty="0">
                <a:solidFill>
                  <a:schemeClr val="tx1"/>
                </a:solidFill>
              </a:rPr>
              <a:t>obligaciones</a:t>
            </a:r>
            <a:r>
              <a:rPr lang="es-ES" sz="2400" dirty="0">
                <a:solidFill>
                  <a:schemeClr val="tx1"/>
                </a:solidFill>
              </a:rPr>
              <a:t> establecidas en las bases y el convenio.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El Ministerio podrá aplicar sanciones y exigir </a:t>
            </a:r>
            <a:r>
              <a:rPr lang="es-ES" sz="2400" b="1" dirty="0">
                <a:solidFill>
                  <a:schemeClr val="tx1"/>
                </a:solidFill>
              </a:rPr>
              <a:t>devolución</a:t>
            </a:r>
            <a:r>
              <a:rPr lang="es-ES" sz="2400" dirty="0">
                <a:solidFill>
                  <a:schemeClr val="tx1"/>
                </a:solidFill>
              </a:rPr>
              <a:t> de los recursos.</a:t>
            </a:r>
          </a:p>
          <a:p>
            <a:pPr>
              <a:buFontTx/>
              <a:buChar char="-"/>
            </a:pPr>
            <a:endParaRPr lang="es-E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El incumplimiento por parte de la entidad adjudicataria, faculta al Ministerio a </a:t>
            </a:r>
            <a:r>
              <a:rPr lang="es-ES" sz="2400" b="1" u="sng" dirty="0">
                <a:solidFill>
                  <a:schemeClr val="tx1"/>
                </a:solidFill>
              </a:rPr>
              <a:t>hacer efectivas las garantías </a:t>
            </a:r>
            <a:r>
              <a:rPr lang="es-ES" sz="2400" dirty="0">
                <a:solidFill>
                  <a:schemeClr val="tx1"/>
                </a:solidFill>
              </a:rPr>
              <a:t>señaladas en el </a:t>
            </a:r>
            <a:r>
              <a:rPr lang="es-ES" sz="2400" b="1" dirty="0">
                <a:solidFill>
                  <a:schemeClr val="tx1"/>
                </a:solidFill>
              </a:rPr>
              <a:t>numeral 8.3</a:t>
            </a:r>
            <a:r>
              <a:rPr lang="es-ES" sz="2400" dirty="0">
                <a:solidFill>
                  <a:schemeClr val="tx1"/>
                </a:solidFill>
              </a:rPr>
              <a:t> de las Bases del concurso. 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28" y="1011313"/>
            <a:ext cx="1459205" cy="11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Garantía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43799" y="6382896"/>
            <a:ext cx="42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978655"/>
            <a:ext cx="11887199" cy="529660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400" dirty="0" smtClean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Debe </a:t>
            </a:r>
            <a:r>
              <a:rPr lang="es-ES" sz="2000" dirty="0">
                <a:solidFill>
                  <a:schemeClr val="tx1"/>
                </a:solidFill>
              </a:rPr>
              <a:t>garantizar un valor equivalente al cinco por </a:t>
            </a:r>
            <a:r>
              <a:rPr lang="es-ES" sz="2000" b="1" dirty="0">
                <a:solidFill>
                  <a:schemeClr val="tx1"/>
                </a:solidFill>
              </a:rPr>
              <a:t>ciento (5%) del monto </a:t>
            </a:r>
            <a:r>
              <a:rPr lang="es-ES" sz="2000" dirty="0">
                <a:solidFill>
                  <a:schemeClr val="tx1"/>
                </a:solidFill>
              </a:rPr>
              <a:t>de los recursos adjudicados por el proyecto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36129" y="3314713"/>
            <a:ext cx="575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Siempre debe estar vigente la </a:t>
            </a: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garantía para: 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36129" y="3776378"/>
            <a:ext cx="552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400" dirty="0"/>
              <a:t>Extensión de Plazo de Proyecto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400" dirty="0"/>
              <a:t>Atraso de Informes y </a:t>
            </a:r>
            <a:r>
              <a:rPr lang="es-CL" sz="2400" dirty="0" smtClean="0"/>
              <a:t>Rendiciones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9153" y="4853334"/>
            <a:ext cx="787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sz="2400" dirty="0" smtClean="0"/>
              <a:t>El convenio debe ser entregado en primera instancia por correo electrónico y posterior entrega </a:t>
            </a:r>
            <a:r>
              <a:rPr lang="es-CL" sz="2400" dirty="0"/>
              <a:t>material del documento original </a:t>
            </a:r>
            <a:r>
              <a:rPr lang="es-CL" sz="2400" dirty="0" smtClean="0"/>
              <a:t>firmado.</a:t>
            </a:r>
            <a:endParaRPr lang="es-CL" sz="2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6" y="3302409"/>
            <a:ext cx="987691" cy="13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99" y="4671286"/>
            <a:ext cx="2276475" cy="15644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5686" y="947332"/>
            <a:ext cx="11440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sz="2800" dirty="0"/>
              <a:t>La garantía debe iniciar </a:t>
            </a:r>
            <a:r>
              <a:rPr lang="es-CL" sz="2800" b="1" dirty="0"/>
              <a:t>su vigencia dentro de los 10 días corridos siguientes a la firma del convenio</a:t>
            </a:r>
            <a:r>
              <a:rPr lang="es-CL" sz="2800" dirty="0"/>
              <a:t>, y se extenderá por un periodo equivalente al total de meses de ejecución del proyecto adjudicado, </a:t>
            </a:r>
            <a:r>
              <a:rPr lang="es-CL" sz="2800" b="1" dirty="0"/>
              <a:t>más 6 (seis) meses adicionales</a:t>
            </a:r>
            <a:r>
              <a:rPr lang="es-CL" sz="2800" dirty="0"/>
              <a:t>.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0770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Supervisión y Seguimiento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74429" y="6419129"/>
            <a:ext cx="551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3" y="1055916"/>
            <a:ext cx="11925505" cy="5219349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1484785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Reunión inicial </a:t>
            </a:r>
            <a:r>
              <a:rPr lang="es-CL" sz="2800" dirty="0"/>
              <a:t>entre ejecutor y representante de la subsecretaría para revisar proyecto, evaluar mejoras o modificaciones, resolver dudas y consultas.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890663" y="330153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Todo proyecto podrá recibir al menos, </a:t>
            </a:r>
            <a:r>
              <a:rPr lang="es-CL" sz="2400" b="1" u="sng" dirty="0"/>
              <a:t>1 visita de supervisión</a:t>
            </a:r>
            <a:r>
              <a:rPr lang="es-CL" sz="2400" dirty="0"/>
              <a:t>, con contrapartes y participantes directos del proyecto.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77619" y="4473083"/>
            <a:ext cx="604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Establecer </a:t>
            </a:r>
            <a:r>
              <a:rPr lang="es-CL" b="1" u="sng" dirty="0"/>
              <a:t>diálogo constructivo </a:t>
            </a:r>
            <a:r>
              <a:rPr lang="es-CL" dirty="0"/>
              <a:t>con las contrapartes, asistir a ejecutores, monitorear y evaluar el cumplimiento de los convenios, transparentar avances, resultados y resguardar los recursos públicos asignados.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8" y="4492610"/>
            <a:ext cx="1571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47" y="3380801"/>
            <a:ext cx="1175212" cy="7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-283028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CONSIDERACIONES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r>
              <a:rPr lang="es-CL" sz="1400" dirty="0" smtClean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0" y="978656"/>
            <a:ext cx="3646713" cy="523708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 smtClean="0">
                <a:solidFill>
                  <a:schemeClr val="tx1"/>
                </a:solidFill>
              </a:rPr>
              <a:t>Debido a la contingencia nacional es necesario tomar en consideración las recomendaciones del Estado de Chile en específico del Ministerio de Salud.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978656"/>
            <a:ext cx="7722733" cy="54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0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-283028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CONSIDERACIONES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r>
              <a:rPr lang="es-CL" sz="1400" dirty="0" smtClean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9870" y="1077686"/>
            <a:ext cx="3526971" cy="5072742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¡RECORDAR! </a:t>
            </a:r>
            <a:r>
              <a:rPr lang="es-CL" sz="2000" dirty="0" smtClean="0">
                <a:solidFill>
                  <a:schemeClr val="tx1"/>
                </a:solidFill>
              </a:rPr>
              <a:t>Adecuar sus actividades dependiendo de la </a:t>
            </a:r>
            <a:r>
              <a:rPr lang="es-CL" sz="2000" b="1" dirty="0" smtClean="0">
                <a:solidFill>
                  <a:schemeClr val="tx1"/>
                </a:solidFill>
              </a:rPr>
              <a:t>fase</a:t>
            </a:r>
            <a:r>
              <a:rPr lang="es-CL" sz="2000" dirty="0" smtClean="0">
                <a:solidFill>
                  <a:schemeClr val="tx1"/>
                </a:solidFill>
              </a:rPr>
              <a:t> en la cual se encuentre su comuna/región, sin dejar atrás los protocolos de protección.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4735286"/>
            <a:ext cx="1173567" cy="111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" y="1016417"/>
            <a:ext cx="7489373" cy="536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7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Obligaciones del Ejecutor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kumimoji="0" lang="es-CL" sz="1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  2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7759898"/>
              </p:ext>
            </p:extLst>
          </p:nvPr>
        </p:nvGraphicFramePr>
        <p:xfrm>
          <a:off x="1117602" y="978655"/>
          <a:ext cx="9713687" cy="544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57977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29143913"/>
              </p:ext>
            </p:extLst>
          </p:nvPr>
        </p:nvGraphicFramePr>
        <p:xfrm>
          <a:off x="215515" y="2"/>
          <a:ext cx="11497515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61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Tipos de Modificación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19999" y="6260481"/>
            <a:ext cx="497451" cy="51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088571"/>
            <a:ext cx="11887199" cy="5164920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xmlns="" id="{E756C264-F538-4DD1-A8E1-DCED84B1D293}"/>
              </a:ext>
            </a:extLst>
          </p:cNvPr>
          <p:cNvSpPr txBox="1"/>
          <p:nvPr/>
        </p:nvSpPr>
        <p:spPr>
          <a:xfrm>
            <a:off x="683569" y="1265381"/>
            <a:ext cx="1090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Las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modificaciones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deben ser presentadas por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plataforma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Estas también, deben ser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validadas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por el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representante legal.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92408" y="2254313"/>
            <a:ext cx="388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1) Presupuestaria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92409" y="2727357"/>
            <a:ext cx="9918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puede solicitar modificación del destino original de los gastos. Cuando se solicite modificar, crear un nuevo sub ítem o traspasar un monto desde un ítem a otro, </a:t>
            </a:r>
            <a:r>
              <a:rPr lang="es-CL" b="1" dirty="0"/>
              <a:t>se deberá solicitar modificación</a:t>
            </a:r>
            <a:r>
              <a:rPr lang="es-CL" dirty="0"/>
              <a:t>, previa presentación de antecedentes que lo justifique y que lo demuestre que no se altera de manera sustancial la naturaleza del proyecto. Mientras que para reasignar dentro un mismo ítem solo deberá informar a las contrapartes a través de correo electrónico.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36839" y="4321585"/>
            <a:ext cx="970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 ser aprobado por la contraparte técnica, en forma previa al gasto respectivo.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901265" y="4853377"/>
            <a:ext cx="1033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No se aceptarán solicitudes de redistribución presupuestaria que impliquen financiar con fondos transferidos por el Ministerio aquellos gastos que en la postulación se informó serian cubiertos por aportes propios del ejecutor. 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396251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Tipos de Modificación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66835" y="6287720"/>
            <a:ext cx="45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099457"/>
            <a:ext cx="11887199" cy="5164920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4578" y="1174192"/>
            <a:ext cx="662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2</a:t>
            </a:r>
            <a:r>
              <a:rPr lang="es-CL" u="sng" dirty="0"/>
              <a:t>) Actividades, beneficiarios y/o equipo de trabajo</a:t>
            </a:r>
          </a:p>
          <a:p>
            <a:endParaRPr lang="es-CL" u="sng" dirty="0">
              <a:solidFill>
                <a:srgbClr val="9ABA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92409" y="1660558"/>
            <a:ext cx="991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La modificación no debe alterar los objetivos, cobertura y naturaleza del proyecto. Debe ser </a:t>
            </a:r>
            <a:r>
              <a:rPr lang="es-CL" b="1" dirty="0"/>
              <a:t>autorizada</a:t>
            </a:r>
            <a:r>
              <a:rPr lang="es-CL" dirty="0"/>
              <a:t> por la contraparte técnica, previa revisión de antecedentes.</a:t>
            </a:r>
          </a:p>
          <a:p>
            <a:pPr algn="just"/>
            <a:endParaRPr lang="es-CL" dirty="0"/>
          </a:p>
          <a:p>
            <a:pPr algn="just"/>
            <a:r>
              <a:rPr lang="es-ES" dirty="0"/>
              <a:t>No se aceptarán solicitudes que modifiquen más del </a:t>
            </a:r>
            <a:r>
              <a:rPr lang="es-ES" b="1" dirty="0"/>
              <a:t>60%</a:t>
            </a:r>
            <a:r>
              <a:rPr lang="es-ES" dirty="0"/>
              <a:t> del equipo informado en la postulación.</a:t>
            </a:r>
            <a:endParaRPr lang="es-C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36839" y="3095804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¡Ejemplo!:</a:t>
            </a:r>
          </a:p>
          <a:p>
            <a:endParaRPr lang="es-CL" dirty="0"/>
          </a:p>
          <a:p>
            <a:pPr algn="just"/>
            <a:r>
              <a:rPr lang="es-CL" dirty="0"/>
              <a:t>Si requiere contratar una persona con otra profesión/ocupación que la establecida en el proyecto, debe solicitar modificación. Si cambia la persona contratada, pero quien la reemplaza tiene la misma profesión/ocupación definida en el proyecto, se debe notificar y entregar antecedentes (como carta de renuncia del saliente, y CV del entrante).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2860887"/>
            <a:ext cx="5222865" cy="30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0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Tipos de Modificación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452320" y="6320623"/>
            <a:ext cx="49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099457"/>
            <a:ext cx="11887199" cy="5164920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148478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3) Plazo de ejecución del proyecto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971601" y="2060849"/>
            <a:ext cx="78022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podrá solicitar </a:t>
            </a:r>
            <a:r>
              <a:rPr lang="es-CL" b="1" dirty="0"/>
              <a:t>una sola vez</a:t>
            </a:r>
            <a:r>
              <a:rPr lang="es-CL" dirty="0"/>
              <a:t>, deber ir acompañada de los respaldos que lo justifiquen. 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Esta solicitud debe realizarse </a:t>
            </a:r>
            <a:r>
              <a:rPr lang="es-CL" dirty="0" smtClean="0"/>
              <a:t>mínimo                </a:t>
            </a:r>
            <a:r>
              <a:rPr lang="es-CL" b="1" dirty="0" smtClean="0"/>
              <a:t>días </a:t>
            </a:r>
            <a:r>
              <a:rPr lang="es-CL" b="1" dirty="0"/>
              <a:t>de corrido </a:t>
            </a:r>
            <a:r>
              <a:rPr lang="es-CL" dirty="0"/>
              <a:t>antes de que finalice la ejecución del proyecto.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La ejecución del proyecto </a:t>
            </a:r>
            <a:r>
              <a:rPr lang="es-CL" b="1" dirty="0"/>
              <a:t>no puede ser mayor a 12 meses</a:t>
            </a:r>
            <a:r>
              <a:rPr lang="es-CL" dirty="0"/>
              <a:t>. Los proyectos de 12 meses, no podrán solicitar extensión de plazo.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En el caso de que la prórroga se acepte y según corresponda, el ejecutor deberá mantener </a:t>
            </a:r>
            <a:r>
              <a:rPr lang="es-CL" b="1" dirty="0"/>
              <a:t>vigente la garantía</a:t>
            </a:r>
            <a:r>
              <a:rPr lang="es-CL" dirty="0"/>
              <a:t>, deberá renovar o endosar según corresponda, en las mismas condiciones que la anterior.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47" y="3122841"/>
            <a:ext cx="2491755" cy="24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4774267" y="2457469"/>
            <a:ext cx="103770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</a:t>
            </a:r>
            <a:r>
              <a:rPr lang="es-C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 </a:t>
            </a:r>
            <a:endParaRPr lang="es-C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33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52657" y="6382896"/>
            <a:ext cx="530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530112664"/>
              </p:ext>
            </p:extLst>
          </p:nvPr>
        </p:nvGraphicFramePr>
        <p:xfrm>
          <a:off x="0" y="1124037"/>
          <a:ext cx="11548595" cy="525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9067799" y="4350582"/>
            <a:ext cx="3015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“Este proyecto es financiado por el Gobierno de Chile a través del Concurso Chile Compromiso de Todos – </a:t>
            </a:r>
            <a:r>
              <a:rPr lang="es-ES" dirty="0" smtClean="0"/>
              <a:t>COVID19-Segundo Semestre” </a:t>
            </a:r>
            <a:r>
              <a:rPr lang="es-ES" dirty="0"/>
              <a:t>para el año 2020, Ministerio de Desarrollo Social y Familia”.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751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-5648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Cierre del Proyecto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786577" y="6408883"/>
            <a:ext cx="45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121229"/>
            <a:ext cx="11887199" cy="515403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 smtClean="0">
                <a:solidFill>
                  <a:schemeClr val="tx1"/>
                </a:solidFill>
              </a:rPr>
              <a:t>Finalizado el proyecto, la institución debe entregar </a:t>
            </a:r>
            <a:r>
              <a:rPr lang="es-CL" sz="2400" b="1" dirty="0" smtClean="0">
                <a:solidFill>
                  <a:schemeClr val="tx1"/>
                </a:solidFill>
              </a:rPr>
              <a:t>informes finales Técnico-Financiero</a:t>
            </a:r>
            <a:r>
              <a:rPr lang="es-CL" sz="2400" dirty="0" smtClean="0">
                <a:solidFill>
                  <a:schemeClr val="tx1"/>
                </a:solidFill>
              </a:rPr>
              <a:t>, estos deben ser coincidentes con las actividades e inversión realizada.</a:t>
            </a:r>
          </a:p>
          <a:p>
            <a:endParaRPr lang="es-CL" sz="2400" dirty="0" smtClean="0">
              <a:solidFill>
                <a:schemeClr val="tx1"/>
              </a:solidFill>
            </a:endParaRPr>
          </a:p>
          <a:p>
            <a:r>
              <a:rPr lang="es-CL" sz="2400" dirty="0" smtClean="0">
                <a:solidFill>
                  <a:schemeClr val="tx1"/>
                </a:solidFill>
              </a:rPr>
              <a:t>El Ministerio deberá aprobar el </a:t>
            </a:r>
            <a:r>
              <a:rPr lang="es-CL" sz="2400" b="1" dirty="0" smtClean="0">
                <a:solidFill>
                  <a:schemeClr val="tx1"/>
                </a:solidFill>
              </a:rPr>
              <a:t>cierre del proyecto</a:t>
            </a:r>
            <a:r>
              <a:rPr lang="es-CL" sz="2400" dirty="0" smtClean="0">
                <a:solidFill>
                  <a:schemeClr val="tx1"/>
                </a:solidFill>
              </a:rPr>
              <a:t>, mediante </a:t>
            </a:r>
            <a:r>
              <a:rPr lang="es-CL" sz="2400" b="1" dirty="0" smtClean="0">
                <a:solidFill>
                  <a:schemeClr val="tx1"/>
                </a:solidFill>
              </a:rPr>
              <a:t>acto administrativo</a:t>
            </a:r>
            <a:r>
              <a:rPr lang="es-CL" sz="2400" dirty="0" smtClean="0">
                <a:solidFill>
                  <a:schemeClr val="tx1"/>
                </a:solidFill>
              </a:rPr>
              <a:t>, sobre la base de la  revisión y análisis de los informes enviados. 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-870" r="10304" b="5149"/>
          <a:stretch/>
        </p:blipFill>
        <p:spPr bwMode="auto">
          <a:xfrm>
            <a:off x="8817430" y="4256315"/>
            <a:ext cx="2329543" cy="191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65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Cierre del Proyecto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44050" y="6403465"/>
            <a:ext cx="421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3" y="1197429"/>
            <a:ext cx="11827535" cy="507783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7201" y="1415144"/>
            <a:ext cx="1108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Para efectuar el cierre de </a:t>
            </a:r>
            <a:r>
              <a:rPr lang="es-CL" sz="2800" b="1" dirty="0"/>
              <a:t>proyecto</a:t>
            </a:r>
            <a:r>
              <a:rPr lang="es-CL" sz="2800" dirty="0"/>
              <a:t> en aquellos casos </a:t>
            </a:r>
            <a:r>
              <a:rPr lang="es-CL" sz="2800" dirty="0" smtClean="0"/>
              <a:t>existan </a:t>
            </a:r>
            <a:r>
              <a:rPr lang="es-CL" sz="2800" b="1" dirty="0" smtClean="0"/>
              <a:t>saldos </a:t>
            </a:r>
            <a:r>
              <a:rPr lang="es-CL" sz="2800" b="1" dirty="0"/>
              <a:t>no ejecutados, no rendidos, gastos observados y/o rechazados</a:t>
            </a:r>
            <a:r>
              <a:rPr lang="es-CL" sz="2800" dirty="0"/>
              <a:t>, la institución ejecutora deberá </a:t>
            </a:r>
            <a:r>
              <a:rPr lang="es-CL" sz="2800" b="1" dirty="0"/>
              <a:t>devolver los recursos </a:t>
            </a:r>
            <a:r>
              <a:rPr lang="es-CL" sz="2800" dirty="0"/>
              <a:t>a la cuenta corriente del Ministerio que se indique en su momento.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27" y="3231025"/>
            <a:ext cx="348615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9" y="2858907"/>
            <a:ext cx="843001" cy="7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6970262-4FD9-554B-8451-71561B200ED0}"/>
              </a:ext>
            </a:extLst>
          </p:cNvPr>
          <p:cNvSpPr/>
          <p:nvPr/>
        </p:nvSpPr>
        <p:spPr>
          <a:xfrm>
            <a:off x="0" y="-10886"/>
            <a:ext cx="12192000" cy="6858000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8401D48-1F3E-BC49-8524-5E1856D4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9" y="1021"/>
            <a:ext cx="1325700" cy="1196362"/>
          </a:xfrm>
          <a:prstGeom prst="rect">
            <a:avLst/>
          </a:prstGeom>
        </p:spPr>
      </p:pic>
      <p:sp>
        <p:nvSpPr>
          <p:cNvPr id="3082" name="CuadroTexto 23">
            <a:extLst>
              <a:ext uri="{FF2B5EF4-FFF2-40B4-BE49-F238E27FC236}">
                <a16:creationId xmlns="" xmlns:a16="http://schemas.microsoft.com/office/drawing/2014/main" id="{507A6C16-9A22-4FA8-8075-45CFF47F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238" y="4630147"/>
            <a:ext cx="203613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CL" sz="1600" dirty="0" smtClean="0">
                <a:solidFill>
                  <a:schemeClr val="bg1"/>
                </a:solidFill>
                <a:latin typeface="gobCL" pitchFamily="50" charset="0"/>
              </a:rPr>
              <a:t> Noviembre 2020</a:t>
            </a:r>
            <a:endParaRPr lang="es-CL" altLang="es-CL" sz="1600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>
              <a:latin typeface="gobCL" pitchFamily="50" charset="0"/>
            </a:endParaRPr>
          </a:p>
        </p:txBody>
      </p:sp>
      <p:sp>
        <p:nvSpPr>
          <p:cNvPr id="3084" name="Título 1">
            <a:extLst>
              <a:ext uri="{FF2B5EF4-FFF2-40B4-BE49-F238E27FC236}">
                <a16:creationId xmlns="" xmlns:a16="http://schemas.microsoft.com/office/drawing/2014/main" id="{E2031343-8E9D-4DE4-BFFA-0EB46C9DF526}"/>
              </a:ext>
            </a:extLst>
          </p:cNvPr>
          <p:cNvSpPr txBox="1">
            <a:spLocks/>
          </p:cNvSpPr>
          <p:nvPr/>
        </p:nvSpPr>
        <p:spPr bwMode="auto">
          <a:xfrm>
            <a:off x="1950720" y="1469845"/>
            <a:ext cx="8355584" cy="275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  <a:cs typeface="gobCL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5400" b="1" dirty="0">
                <a:solidFill>
                  <a:schemeClr val="bg1"/>
                </a:solidFill>
              </a:rPr>
              <a:t>Chile Compromiso de Todos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E1C04-53D0-42D6-942E-DDEA63DF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757" y="5076425"/>
            <a:ext cx="7919835" cy="358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</a:t>
            </a:r>
            <a:endParaRPr lang="es-CL" sz="1875" b="1" dirty="0">
              <a:solidFill>
                <a:schemeClr val="bg1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436628D0-68A0-ED46-A39D-DB960E483BC7}"/>
              </a:ext>
            </a:extLst>
          </p:cNvPr>
          <p:cNvCxnSpPr/>
          <p:nvPr/>
        </p:nvCxnSpPr>
        <p:spPr>
          <a:xfrm>
            <a:off x="3056128" y="5027655"/>
            <a:ext cx="5998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CD51B88-4AA2-1B4B-A4D7-2EAAC96B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53" y="5461993"/>
            <a:ext cx="5170599" cy="15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HITOS - CONSIDERACIONES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806847" cy="358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</a:t>
            </a:r>
            <a:r>
              <a:rPr lang="es-CL" sz="14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146753" y="1210083"/>
            <a:ext cx="11887199" cy="172731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 smtClean="0">
                <a:solidFill>
                  <a:schemeClr val="tx1"/>
                </a:solidFill>
              </a:rPr>
              <a:t>En caso de dudas</a:t>
            </a:r>
            <a:r>
              <a:rPr lang="es-CL" sz="2800" dirty="0" smtClean="0">
                <a:solidFill>
                  <a:schemeClr val="tx1"/>
                </a:solidFill>
              </a:rPr>
              <a:t>: siempre consultar  El </a:t>
            </a:r>
            <a:r>
              <a:rPr lang="es-CL" sz="2800" b="1" dirty="0" smtClean="0">
                <a:solidFill>
                  <a:schemeClr val="tx1"/>
                </a:solidFill>
              </a:rPr>
              <a:t>Convenio</a:t>
            </a:r>
            <a:r>
              <a:rPr lang="es-CL" sz="2800" dirty="0" smtClean="0">
                <a:solidFill>
                  <a:schemeClr val="tx1"/>
                </a:solidFill>
              </a:rPr>
              <a:t>, Las </a:t>
            </a:r>
            <a:r>
              <a:rPr lang="es-CL" sz="2800" b="1" dirty="0" smtClean="0">
                <a:solidFill>
                  <a:schemeClr val="tx1"/>
                </a:solidFill>
              </a:rPr>
              <a:t>Bases</a:t>
            </a:r>
            <a:r>
              <a:rPr lang="es-CL" sz="2800" dirty="0" smtClean="0">
                <a:solidFill>
                  <a:schemeClr val="tx1"/>
                </a:solidFill>
              </a:rPr>
              <a:t> del Concurso, y a la </a:t>
            </a:r>
            <a:r>
              <a:rPr lang="es-CL" sz="2800" b="1" dirty="0" smtClean="0">
                <a:solidFill>
                  <a:schemeClr val="tx1"/>
                </a:solidFill>
              </a:rPr>
              <a:t>Contraparte Técnica y Financiera</a:t>
            </a:r>
            <a:endParaRPr lang="es-CL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09" y="3316562"/>
            <a:ext cx="5806847" cy="30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4002362"/>
            <a:ext cx="5806847" cy="30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44" y="3882619"/>
            <a:ext cx="5806847" cy="30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gobCL" pitchFamily="50" charset="0"/>
              </a:rPr>
              <a:t>Transferencia e Inicio del Proyecto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</a:t>
            </a:r>
            <a:r>
              <a:rPr lang="es-CL" sz="14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39576302"/>
              </p:ext>
            </p:extLst>
          </p:nvPr>
        </p:nvGraphicFramePr>
        <p:xfrm>
          <a:off x="359026" y="1347596"/>
          <a:ext cx="11462655" cy="507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19" y="3980791"/>
            <a:ext cx="416484" cy="4714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58967"/>
            <a:ext cx="274380" cy="36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SOC|AL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50889" y="6396475"/>
            <a:ext cx="428340" cy="381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028745548"/>
              </p:ext>
            </p:extLst>
          </p:nvPr>
        </p:nvGraphicFramePr>
        <p:xfrm>
          <a:off x="838200" y="978656"/>
          <a:ext cx="10515600" cy="502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57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85516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Contrapartes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SOCIA|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786577" y="6350240"/>
            <a:ext cx="889337" cy="427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52402" y="1210083"/>
            <a:ext cx="11887199" cy="110857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2800" b="1" u="sng" dirty="0">
                <a:solidFill>
                  <a:schemeClr val="tx1"/>
                </a:solidFill>
              </a:rPr>
              <a:t>Contraparte Técnica</a:t>
            </a:r>
            <a:r>
              <a:rPr lang="es-ES" sz="2800" dirty="0">
                <a:solidFill>
                  <a:schemeClr val="tx1"/>
                </a:solidFill>
              </a:rPr>
              <a:t>: Profesional de la división de Cooperación Pública-Privada (DCPP)</a:t>
            </a:r>
          </a:p>
          <a:p>
            <a:endParaRPr lang="es-CL" sz="2800" dirty="0">
              <a:solidFill>
                <a:srgbClr val="9ABA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52402" y="2514818"/>
            <a:ext cx="11887199" cy="114648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2800" b="1" u="sng" dirty="0">
                <a:solidFill>
                  <a:schemeClr val="tx1"/>
                </a:solidFill>
              </a:rPr>
              <a:t>Contraparte Financiera: </a:t>
            </a:r>
            <a:r>
              <a:rPr lang="es-ES" sz="2800" dirty="0">
                <a:solidFill>
                  <a:schemeClr val="tx1"/>
                </a:solidFill>
              </a:rPr>
              <a:t>Profesionales de la división de Administración y Finanzas (DAF)</a:t>
            </a:r>
          </a:p>
          <a:p>
            <a:endParaRPr lang="es-CL" sz="2800" dirty="0">
              <a:solidFill>
                <a:srgbClr val="9ABA00"/>
              </a:solidFill>
            </a:endParaRPr>
          </a:p>
        </p:txBody>
      </p:sp>
      <p:pic>
        <p:nvPicPr>
          <p:cNvPr id="14" name="Imagen 7">
            <a:extLst>
              <a:ext uri="{FF2B5EF4-FFF2-40B4-BE49-F238E27FC236}">
                <a16:creationId xmlns="" xmlns:a16="http://schemas.microsoft.com/office/drawing/2014/main" id="{7CD51B88-4AA2-1B4B-A4D7-2EAAC96B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338" y="4547593"/>
            <a:ext cx="5170599" cy="15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Contrapartes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721263" y="6382896"/>
            <a:ext cx="29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52402" y="1210083"/>
            <a:ext cx="11887199" cy="34657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smtClean="0">
                <a:solidFill>
                  <a:schemeClr val="tx1"/>
                </a:solidFill>
              </a:rPr>
              <a:t>Contrapartes Técnica y Financiera del ejecutor pagadas por el Ministerio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2841173"/>
            <a:ext cx="11887199" cy="3434091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1"/>
                </a:solidFill>
              </a:rPr>
              <a:t>Si se realizan modificaciones, deberá solicitar el cambio al Ministerio y </a:t>
            </a:r>
            <a:r>
              <a:rPr lang="es-ES" sz="2400" dirty="0" smtClean="0">
                <a:solidFill>
                  <a:schemeClr val="tx1"/>
                </a:solidFill>
              </a:rPr>
              <a:t>enviar:</a:t>
            </a: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Carta </a:t>
            </a:r>
            <a:r>
              <a:rPr lang="es-ES" sz="2400" dirty="0">
                <a:solidFill>
                  <a:schemeClr val="tx1"/>
                </a:solidFill>
              </a:rPr>
              <a:t>explicando el </a:t>
            </a:r>
            <a:r>
              <a:rPr lang="es-ES" sz="2400" dirty="0" smtClean="0">
                <a:solidFill>
                  <a:schemeClr val="tx1"/>
                </a:solidFill>
              </a:rPr>
              <a:t>motivo 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CV </a:t>
            </a:r>
            <a:r>
              <a:rPr lang="es-ES" sz="2400" dirty="0">
                <a:solidFill>
                  <a:schemeClr val="tx1"/>
                </a:solidFill>
              </a:rPr>
              <a:t>de la persona </a:t>
            </a:r>
            <a:r>
              <a:rPr lang="es-ES" sz="2400" dirty="0" smtClean="0">
                <a:solidFill>
                  <a:schemeClr val="tx1"/>
                </a:solidFill>
              </a:rPr>
              <a:t>nueva 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Carta </a:t>
            </a:r>
            <a:r>
              <a:rPr lang="es-ES" sz="2400" dirty="0">
                <a:solidFill>
                  <a:schemeClr val="tx1"/>
                </a:solidFill>
              </a:rPr>
              <a:t>de renuncia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52402" y="1709058"/>
            <a:ext cx="11887199" cy="79465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800" dirty="0" smtClean="0">
              <a:solidFill>
                <a:srgbClr val="FF0000"/>
              </a:solidFill>
            </a:endParaRPr>
          </a:p>
          <a:p>
            <a:r>
              <a:rPr lang="es-CL" sz="2800" dirty="0" smtClean="0">
                <a:solidFill>
                  <a:srgbClr val="FF0000"/>
                </a:solidFill>
              </a:rPr>
              <a:t>Coordinadores </a:t>
            </a:r>
            <a:r>
              <a:rPr lang="es-CL" sz="2800" dirty="0">
                <a:solidFill>
                  <a:srgbClr val="FF0000"/>
                </a:solidFill>
              </a:rPr>
              <a:t>designados en el formulario de postulación </a:t>
            </a:r>
          </a:p>
          <a:p>
            <a:endParaRPr lang="es-CL" sz="2800" dirty="0">
              <a:solidFill>
                <a:srgbClr val="9AB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Entrega Informes Técnicos-Financieros</a:t>
            </a:r>
            <a:br>
              <a:rPr lang="es-CL" sz="3500" b="1" dirty="0">
                <a:solidFill>
                  <a:schemeClr val="bg1"/>
                </a:solidFill>
                <a:latin typeface="gobCL" pitchFamily="50" charset="0"/>
              </a:rPr>
            </a:b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01520" y="6382896"/>
            <a:ext cx="29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1728442249"/>
              </p:ext>
            </p:extLst>
          </p:nvPr>
        </p:nvGraphicFramePr>
        <p:xfrm>
          <a:off x="992590" y="1141942"/>
          <a:ext cx="10195525" cy="511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05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gobCL" pitchFamily="50" charset="0"/>
              </a:rPr>
              <a:t>¿Qué se debe considerar para las rendiciones mensuales?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45063" y="6431586"/>
            <a:ext cx="29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671649299"/>
              </p:ext>
            </p:extLst>
          </p:nvPr>
        </p:nvGraphicFramePr>
        <p:xfrm>
          <a:off x="1850572" y="1072278"/>
          <a:ext cx="8077200" cy="520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60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1927</Words>
  <Application>Microsoft Office PowerPoint</Application>
  <PresentationFormat>Personalizado</PresentationFormat>
  <Paragraphs>206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SUBSECRETARÍA DE EVALUACIÓN SOCIAL</vt:lpstr>
      <vt:lpstr>Obligaciones del Ejecutor </vt:lpstr>
      <vt:lpstr>HITOS - CONSIDERACIONES</vt:lpstr>
      <vt:lpstr>Transferencia e Inicio del Proyecto</vt:lpstr>
      <vt:lpstr>Presentación de PowerPoint</vt:lpstr>
      <vt:lpstr>Contrapartes</vt:lpstr>
      <vt:lpstr>Contrapartes</vt:lpstr>
      <vt:lpstr>Entrega Informes Técnicos-Financieros </vt:lpstr>
      <vt:lpstr>¿Qué se debe considerar para las rendiciones mensuales?</vt:lpstr>
      <vt:lpstr>Todos los meses se rinde de la misma manera</vt:lpstr>
      <vt:lpstr>Plataforma de Seguimiento de Informes </vt:lpstr>
      <vt:lpstr>Informes</vt:lpstr>
      <vt:lpstr>Revisión de Informes</vt:lpstr>
      <vt:lpstr>Revisión de Informes</vt:lpstr>
      <vt:lpstr>Incumplimiento</vt:lpstr>
      <vt:lpstr>Garantía</vt:lpstr>
      <vt:lpstr>Supervisión y Seguimiento</vt:lpstr>
      <vt:lpstr>CONSIDERACIONES</vt:lpstr>
      <vt:lpstr>CONSIDERACIONES</vt:lpstr>
      <vt:lpstr>Presentación de PowerPoint</vt:lpstr>
      <vt:lpstr>Tipos de Modificación</vt:lpstr>
      <vt:lpstr>Tipos de Modificación</vt:lpstr>
      <vt:lpstr>Tipos de Modificación</vt:lpstr>
      <vt:lpstr>Presentación de PowerPoint</vt:lpstr>
      <vt:lpstr>Cierre del Proyecto</vt:lpstr>
      <vt:lpstr>Cierre del Proyecto </vt:lpstr>
      <vt:lpstr>SUBSECRETARÍA DE EVALUACIÓN SOCIAL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Única de Transferencias sociales</dc:title>
  <dc:creator>Rocio Jeria Godoy</dc:creator>
  <cp:lastModifiedBy>Catalina Belen Madrid Campos</cp:lastModifiedBy>
  <cp:revision>260</cp:revision>
  <dcterms:created xsi:type="dcterms:W3CDTF">2019-06-06T16:13:27Z</dcterms:created>
  <dcterms:modified xsi:type="dcterms:W3CDTF">2020-11-11T15:13:43Z</dcterms:modified>
</cp:coreProperties>
</file>